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3"/>
  </p:handoutMasterIdLst>
  <p:sldIdLst>
    <p:sldId id="256" r:id="rId3"/>
    <p:sldId id="261" r:id="rId5"/>
    <p:sldId id="258" r:id="rId6"/>
    <p:sldId id="259" r:id="rId7"/>
    <p:sldId id="272" r:id="rId8"/>
    <p:sldId id="271" r:id="rId9"/>
    <p:sldId id="275" r:id="rId10"/>
    <p:sldId id="262" r:id="rId11"/>
    <p:sldId id="268" r:id="rId12"/>
    <p:sldId id="260" r:id="rId13"/>
    <p:sldId id="267" r:id="rId14"/>
    <p:sldId id="269" r:id="rId15"/>
    <p:sldId id="276" r:id="rId16"/>
    <p:sldId id="273" r:id="rId17"/>
    <p:sldId id="277" r:id="rId18"/>
    <p:sldId id="274" r:id="rId19"/>
    <p:sldId id="287" r:id="rId20"/>
    <p:sldId id="286" r:id="rId21"/>
    <p:sldId id="26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DF731"/>
    <a:srgbClr val="F7FD9D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36"/>
        <p:guide pos="3803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https://j.map.baidu.com/Ydqg-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https://j.map.baidu.com/0_1K-  https://j.map.baidu.com/1a3K-</a:t>
            </a:r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https://j.map.baidu.com/MHFK-  </a:t>
            </a:r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https://j.map.baidu.com/kmeK-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png"/><Relationship Id="rId21" Type="http://schemas.openxmlformats.org/officeDocument/2006/relationships/tags" Target="../tags/tag19.xml"/><Relationship Id="rId20" Type="http://schemas.openxmlformats.org/officeDocument/2006/relationships/tags" Target="../tags/tag18.xml"/><Relationship Id="rId2" Type="http://schemas.openxmlformats.org/officeDocument/2006/relationships/tags" Target="../tags/tag1.xml"/><Relationship Id="rId19" Type="http://schemas.openxmlformats.org/officeDocument/2006/relationships/tags" Target="../tags/tag17.xml"/><Relationship Id="rId18" Type="http://schemas.openxmlformats.org/officeDocument/2006/relationships/tags" Target="../tags/tag16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image" Target="../media/image2.png"/><Relationship Id="rId2" Type="http://schemas.openxmlformats.org/officeDocument/2006/relationships/tags" Target="../tags/tag87.xml"/><Relationship Id="rId19" Type="http://schemas.openxmlformats.org/officeDocument/2006/relationships/tags" Target="../tags/tag103.xml"/><Relationship Id="rId18" Type="http://schemas.openxmlformats.org/officeDocument/2006/relationships/tags" Target="../tags/tag102.xml"/><Relationship Id="rId17" Type="http://schemas.openxmlformats.org/officeDocument/2006/relationships/tags" Target="../tags/tag101.xml"/><Relationship Id="rId16" Type="http://schemas.openxmlformats.org/officeDocument/2006/relationships/tags" Target="../tags/tag100.xml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7" Type="http://schemas.openxmlformats.org/officeDocument/2006/relationships/tags" Target="../tags/tag35.xml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6" Type="http://schemas.openxmlformats.org/officeDocument/2006/relationships/tags" Target="../tags/tag50.xml"/><Relationship Id="rId15" Type="http://schemas.openxmlformats.org/officeDocument/2006/relationships/tags" Target="../tags/tag49.xml"/><Relationship Id="rId14" Type="http://schemas.openxmlformats.org/officeDocument/2006/relationships/tags" Target="../tags/tag48.xml"/><Relationship Id="rId13" Type="http://schemas.openxmlformats.org/officeDocument/2006/relationships/tags" Target="../tags/tag47.xml"/><Relationship Id="rId12" Type="http://schemas.openxmlformats.org/officeDocument/2006/relationships/tags" Target="../tags/tag46.xml"/><Relationship Id="rId11" Type="http://schemas.openxmlformats.org/officeDocument/2006/relationships/tags" Target="../tags/tag45.xml"/><Relationship Id="rId10" Type="http://schemas.openxmlformats.org/officeDocument/2006/relationships/tags" Target="../tags/tag44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56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64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77.xml"/><Relationship Id="rId6" Type="http://schemas.openxmlformats.org/officeDocument/2006/relationships/tags" Target="../tags/tag76.xml"/><Relationship Id="rId5" Type="http://schemas.openxmlformats.org/officeDocument/2006/relationships/tags" Target="../tags/tag75.xml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" y="2006948"/>
            <a:ext cx="3517697" cy="2523963"/>
          </a:xfrm>
          <a:prstGeom prst="rect">
            <a:avLst/>
          </a:prstGeom>
        </p:spPr>
      </p:pic>
      <p:sp>
        <p:nvSpPr>
          <p:cNvPr id="19" name="矩形 18"/>
          <p:cNvSpPr/>
          <p:nvPr>
            <p:custDataLst>
              <p:tags r:id="rId4"/>
            </p:custDataLst>
          </p:nvPr>
        </p:nvSpPr>
        <p:spPr>
          <a:xfrm>
            <a:off x="3265158" y="3728610"/>
            <a:ext cx="958580" cy="958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>
            <p:custDataLst>
              <p:tags r:id="rId5"/>
            </p:custDataLst>
          </p:nvPr>
        </p:nvSpPr>
        <p:spPr>
          <a:xfrm>
            <a:off x="3519897" y="2005415"/>
            <a:ext cx="849782" cy="84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>
            <p:custDataLst>
              <p:tags r:id="rId6"/>
            </p:custDataLst>
          </p:nvPr>
        </p:nvSpPr>
        <p:spPr>
          <a:xfrm>
            <a:off x="3519897" y="2846115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>
            <p:custDataLst>
              <p:tags r:id="rId7"/>
            </p:custDataLst>
          </p:nvPr>
        </p:nvSpPr>
        <p:spPr>
          <a:xfrm>
            <a:off x="3519897" y="4514070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>
            <p:custDataLst>
              <p:tags r:id="rId8"/>
            </p:custDataLst>
          </p:nvPr>
        </p:nvSpPr>
        <p:spPr>
          <a:xfrm>
            <a:off x="4369679" y="3669002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>
            <p:custDataLst>
              <p:tags r:id="rId9"/>
            </p:custDataLst>
          </p:nvPr>
        </p:nvSpPr>
        <p:spPr>
          <a:xfrm>
            <a:off x="4369895" y="2833535"/>
            <a:ext cx="849782" cy="84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>
            <p:custDataLst>
              <p:tags r:id="rId10"/>
            </p:custDataLst>
          </p:nvPr>
        </p:nvSpPr>
        <p:spPr>
          <a:xfrm>
            <a:off x="5217847" y="3668914"/>
            <a:ext cx="849782" cy="84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>
            <p:custDataLst>
              <p:tags r:id="rId11"/>
            </p:custDataLst>
          </p:nvPr>
        </p:nvSpPr>
        <p:spPr>
          <a:xfrm>
            <a:off x="4369679" y="1188468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>
            <p:custDataLst>
              <p:tags r:id="rId12"/>
            </p:custDataLst>
          </p:nvPr>
        </p:nvSpPr>
        <p:spPr>
          <a:xfrm>
            <a:off x="5217847" y="2000330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>
            <p:custDataLst>
              <p:tags r:id="rId13"/>
            </p:custDataLst>
          </p:nvPr>
        </p:nvSpPr>
        <p:spPr>
          <a:xfrm>
            <a:off x="11875135" y="1998980"/>
            <a:ext cx="328930" cy="28848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>
            <p:custDataLst>
              <p:tags r:id="rId14"/>
            </p:custDataLst>
          </p:nvPr>
        </p:nvSpPr>
        <p:spPr>
          <a:xfrm>
            <a:off x="495" y="2012162"/>
            <a:ext cx="3519681" cy="2513534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2"/>
            <p:custDataLst>
              <p:tags r:id="rId1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3"/>
            <p:custDataLst>
              <p:tags r:id="rId1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4"/>
            <p:custDataLst>
              <p:tags r:id="rId1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801" name="副标题 2"/>
          <p:cNvSpPr>
            <a:spLocks noGrp="1"/>
          </p:cNvSpPr>
          <p:nvPr>
            <p:ph type="subTitle" idx="1" hasCustomPrompt="1"/>
            <p:custDataLst>
              <p:tags r:id="rId18"/>
            </p:custDataLst>
          </p:nvPr>
        </p:nvSpPr>
        <p:spPr>
          <a:xfrm>
            <a:off x="6323886" y="3076575"/>
            <a:ext cx="5353764" cy="651510"/>
          </a:xfrm>
        </p:spPr>
        <p:txBody>
          <a:bodyPr lIns="90000" tIns="46800" rIns="90000" bIns="46800" anchor="ctr">
            <a:normAutofit/>
          </a:bodyPr>
          <a:lstStyle>
            <a:lvl1pPr marL="0" indent="0" algn="l">
              <a:lnSpc>
                <a:spcPct val="120000"/>
              </a:lnSpc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en-US" dirty="0"/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  <p:custDataLst>
              <p:tags r:id="rId19"/>
            </p:custDataLst>
          </p:nvPr>
        </p:nvSpPr>
        <p:spPr>
          <a:xfrm>
            <a:off x="6323886" y="1998345"/>
            <a:ext cx="5353764" cy="992505"/>
          </a:xfrm>
        </p:spPr>
        <p:txBody>
          <a:bodyPr lIns="90000" tIns="46800" rIns="90000" bIns="46800" anchor="b">
            <a:normAutofit/>
          </a:bodyPr>
          <a:lstStyle>
            <a:lvl1pPr algn="l">
              <a:lnSpc>
                <a:spcPct val="120000"/>
              </a:lnSpc>
              <a:defRPr sz="48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  <p:custDataLst>
              <p:tags r:id="rId20"/>
            </p:custDataLst>
          </p:nvPr>
        </p:nvSpPr>
        <p:spPr>
          <a:xfrm>
            <a:off x="6323885" y="3968357"/>
            <a:ext cx="2286715" cy="504004"/>
          </a:xfrm>
        </p:spPr>
        <p:txBody>
          <a:bodyPr vert="horz" lIns="90000" tIns="46800" rIns="90000" bIns="46800" anchor="ctr">
            <a:normAutofit/>
          </a:bodyPr>
          <a:lstStyle>
            <a:lvl1pPr marL="0" indent="0" algn="l">
              <a:lnSpc>
                <a:spcPct val="120000"/>
              </a:lnSpc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  <p:custDataLst>
              <p:tags r:id="rId21"/>
            </p:custDataLst>
          </p:nvPr>
        </p:nvSpPr>
        <p:spPr>
          <a:xfrm>
            <a:off x="6323885" y="4523889"/>
            <a:ext cx="2286715" cy="504004"/>
          </a:xfrm>
        </p:spPr>
        <p:txBody>
          <a:bodyPr vert="horz" lIns="90000" tIns="46800" rIns="90000" bIns="46800" anchor="ctr">
            <a:normAutofit/>
          </a:bodyPr>
          <a:lstStyle>
            <a:lvl1pPr marL="0" indent="0" algn="l">
              <a:lnSpc>
                <a:spcPct val="120000"/>
              </a:lnSpc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91" y="0"/>
            <a:ext cx="3230880" cy="6858000"/>
          </a:xfrm>
          <a:prstGeom prst="rect">
            <a:avLst/>
          </a:prstGeom>
        </p:spPr>
      </p:pic>
      <p:sp>
        <p:nvSpPr>
          <p:cNvPr id="34" name="矩形 33"/>
          <p:cNvSpPr/>
          <p:nvPr>
            <p:custDataLst>
              <p:tags r:id="rId4"/>
            </p:custDataLst>
          </p:nvPr>
        </p:nvSpPr>
        <p:spPr>
          <a:xfrm>
            <a:off x="-214" y="15745"/>
            <a:ext cx="3231398" cy="6857999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>
            <p:custDataLst>
              <p:tags r:id="rId5"/>
            </p:custDataLst>
          </p:nvPr>
        </p:nvSpPr>
        <p:spPr>
          <a:xfrm>
            <a:off x="3230967" y="3637169"/>
            <a:ext cx="958580" cy="958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>
            <p:custDataLst>
              <p:tags r:id="rId6"/>
            </p:custDataLst>
          </p:nvPr>
        </p:nvSpPr>
        <p:spPr>
          <a:xfrm>
            <a:off x="3231183" y="2005415"/>
            <a:ext cx="849782" cy="84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>
            <p:custDataLst>
              <p:tags r:id="rId7"/>
            </p:custDataLst>
          </p:nvPr>
        </p:nvSpPr>
        <p:spPr>
          <a:xfrm>
            <a:off x="3231183" y="2846115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>
            <p:custDataLst>
              <p:tags r:id="rId8"/>
            </p:custDataLst>
          </p:nvPr>
        </p:nvSpPr>
        <p:spPr>
          <a:xfrm>
            <a:off x="3231183" y="4514070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>
            <p:custDataLst>
              <p:tags r:id="rId9"/>
            </p:custDataLst>
          </p:nvPr>
        </p:nvSpPr>
        <p:spPr>
          <a:xfrm>
            <a:off x="4080965" y="3669002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>
            <p:custDataLst>
              <p:tags r:id="rId10"/>
            </p:custDataLst>
          </p:nvPr>
        </p:nvSpPr>
        <p:spPr>
          <a:xfrm>
            <a:off x="4081181" y="2833535"/>
            <a:ext cx="849782" cy="84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>
            <p:custDataLst>
              <p:tags r:id="rId11"/>
            </p:custDataLst>
          </p:nvPr>
        </p:nvSpPr>
        <p:spPr>
          <a:xfrm>
            <a:off x="4929133" y="3668914"/>
            <a:ext cx="849782" cy="84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>
            <p:custDataLst>
              <p:tags r:id="rId12"/>
            </p:custDataLst>
          </p:nvPr>
        </p:nvSpPr>
        <p:spPr>
          <a:xfrm>
            <a:off x="4080965" y="1188468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>
            <p:custDataLst>
              <p:tags r:id="rId13"/>
            </p:custDataLst>
          </p:nvPr>
        </p:nvSpPr>
        <p:spPr>
          <a:xfrm>
            <a:off x="4929133" y="2000330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>
            <p:custDataLst>
              <p:tags r:id="rId14"/>
            </p:custDataLst>
          </p:nvPr>
        </p:nvSpPr>
        <p:spPr>
          <a:xfrm>
            <a:off x="11862106" y="2573383"/>
            <a:ext cx="328863" cy="14238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>
            <p:custDataLst>
              <p:tags r:id="rId15"/>
            </p:custDataLst>
          </p:nvPr>
        </p:nvSpPr>
        <p:spPr>
          <a:xfrm>
            <a:off x="5782493" y="2846115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>
            <a:spLocks noGrp="1"/>
          </p:cNvSpPr>
          <p:nvPr>
            <p:ph type="ctrTitle" hasCustomPrompt="1"/>
            <p:custDataLst>
              <p:tags r:id="rId16"/>
            </p:custDataLst>
          </p:nvPr>
        </p:nvSpPr>
        <p:spPr>
          <a:xfrm>
            <a:off x="6913210" y="2593774"/>
            <a:ext cx="4463177" cy="1371795"/>
          </a:xfrm>
        </p:spPr>
        <p:txBody>
          <a:bodyPr lIns="90000" tIns="46800" rIns="90000" bIns="46800"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80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9"/>
            <p:custDataLst>
              <p:tags r:id="rId1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20"/>
            <p:custDataLst>
              <p:tags r:id="rId1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21"/>
            <p:custDataLst>
              <p:tags r:id="rId1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>
            <p:custDataLst>
              <p:tags r:id="rId2"/>
            </p:custDataLst>
          </p:nvPr>
        </p:nvGrpSpPr>
        <p:grpSpPr>
          <a:xfrm>
            <a:off x="50752" y="114619"/>
            <a:ext cx="619129" cy="619129"/>
            <a:chOff x="454851" y="-2090335"/>
            <a:chExt cx="1137835" cy="1137835"/>
          </a:xfrm>
        </p:grpSpPr>
        <p:sp>
          <p:nvSpPr>
            <p:cNvPr id="7" name="矩形 6"/>
            <p:cNvSpPr/>
            <p:nvPr>
              <p:custDataLst>
                <p:tags r:id="rId3"/>
              </p:custDataLst>
            </p:nvPr>
          </p:nvSpPr>
          <p:spPr>
            <a:xfrm>
              <a:off x="454851" y="-2090335"/>
              <a:ext cx="849782" cy="84978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>
              <p:custDataLst>
                <p:tags r:id="rId4"/>
              </p:custDataLst>
            </p:nvPr>
          </p:nvSpPr>
          <p:spPr>
            <a:xfrm>
              <a:off x="879742" y="-1665444"/>
              <a:ext cx="712944" cy="71294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20" name="组合 19"/>
          <p:cNvGrpSpPr/>
          <p:nvPr>
            <p:custDataLst>
              <p:tags r:id="rId10"/>
            </p:custDataLst>
          </p:nvPr>
        </p:nvGrpSpPr>
        <p:grpSpPr>
          <a:xfrm>
            <a:off x="8497975" y="4032027"/>
            <a:ext cx="3694025" cy="2825973"/>
            <a:chOff x="7249243" y="7301118"/>
            <a:chExt cx="3330316" cy="2547732"/>
          </a:xfrm>
        </p:grpSpPr>
        <p:sp>
          <p:nvSpPr>
            <p:cNvPr id="11" name="矩形 10"/>
            <p:cNvSpPr/>
            <p:nvPr>
              <p:custDataLst>
                <p:tags r:id="rId11"/>
              </p:custDataLst>
            </p:nvPr>
          </p:nvSpPr>
          <p:spPr>
            <a:xfrm rot="16200000">
              <a:off x="8066190" y="8999068"/>
              <a:ext cx="849782" cy="849782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>
              <p:custDataLst>
                <p:tags r:id="rId12"/>
              </p:custDataLst>
            </p:nvPr>
          </p:nvSpPr>
          <p:spPr>
            <a:xfrm rot="16200000">
              <a:off x="8906890" y="8999068"/>
              <a:ext cx="849782" cy="849782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>
              <p:custDataLst>
                <p:tags r:id="rId13"/>
              </p:custDataLst>
            </p:nvPr>
          </p:nvSpPr>
          <p:spPr>
            <a:xfrm rot="16200000">
              <a:off x="9729777" y="8149286"/>
              <a:ext cx="849782" cy="849782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>
              <p:custDataLst>
                <p:tags r:id="rId14"/>
              </p:custDataLst>
            </p:nvPr>
          </p:nvSpPr>
          <p:spPr>
            <a:xfrm rot="16200000">
              <a:off x="8894310" y="8149070"/>
              <a:ext cx="849782" cy="849782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>
              <p:custDataLst>
                <p:tags r:id="rId15"/>
              </p:custDataLst>
            </p:nvPr>
          </p:nvSpPr>
          <p:spPr>
            <a:xfrm rot="16200000">
              <a:off x="9729689" y="7301118"/>
              <a:ext cx="849782" cy="849782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/>
            <p:cNvSpPr/>
            <p:nvPr>
              <p:custDataLst>
                <p:tags r:id="rId16"/>
              </p:custDataLst>
            </p:nvPr>
          </p:nvSpPr>
          <p:spPr>
            <a:xfrm rot="16200000">
              <a:off x="7249243" y="8149286"/>
              <a:ext cx="849782" cy="849782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矩形 17"/>
            <p:cNvSpPr/>
            <p:nvPr>
              <p:custDataLst>
                <p:tags r:id="rId17"/>
              </p:custDataLst>
            </p:nvPr>
          </p:nvSpPr>
          <p:spPr>
            <a:xfrm rot="16200000">
              <a:off x="8061105" y="7301118"/>
              <a:ext cx="849782" cy="849782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>
            <p:custDataLst>
              <p:tags r:id="rId2"/>
            </p:custDataLst>
          </p:nvPr>
        </p:nvSpPr>
        <p:spPr>
          <a:xfrm>
            <a:off x="440245" y="3637169"/>
            <a:ext cx="958580" cy="958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>
            <p:custDataLst>
              <p:tags r:id="rId3"/>
            </p:custDataLst>
          </p:nvPr>
        </p:nvSpPr>
        <p:spPr>
          <a:xfrm>
            <a:off x="-10411" y="2005415"/>
            <a:ext cx="849782" cy="84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>
            <p:custDataLst>
              <p:tags r:id="rId4"/>
            </p:custDataLst>
          </p:nvPr>
        </p:nvSpPr>
        <p:spPr>
          <a:xfrm>
            <a:off x="-10411" y="2846115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>
            <p:custDataLst>
              <p:tags r:id="rId5"/>
            </p:custDataLst>
          </p:nvPr>
        </p:nvSpPr>
        <p:spPr>
          <a:xfrm>
            <a:off x="-10411" y="4514070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>
            <p:custDataLst>
              <p:tags r:id="rId6"/>
            </p:custDataLst>
          </p:nvPr>
        </p:nvSpPr>
        <p:spPr>
          <a:xfrm>
            <a:off x="839371" y="3669002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>
            <p:custDataLst>
              <p:tags r:id="rId7"/>
            </p:custDataLst>
          </p:nvPr>
        </p:nvSpPr>
        <p:spPr>
          <a:xfrm>
            <a:off x="839587" y="2833535"/>
            <a:ext cx="849782" cy="84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>
            <p:custDataLst>
              <p:tags r:id="rId8"/>
            </p:custDataLst>
          </p:nvPr>
        </p:nvSpPr>
        <p:spPr>
          <a:xfrm>
            <a:off x="1687539" y="3668914"/>
            <a:ext cx="849782" cy="84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>
            <p:custDataLst>
              <p:tags r:id="rId9"/>
            </p:custDataLst>
          </p:nvPr>
        </p:nvSpPr>
        <p:spPr>
          <a:xfrm>
            <a:off x="839371" y="1188468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>
            <p:custDataLst>
              <p:tags r:id="rId10"/>
            </p:custDataLst>
          </p:nvPr>
        </p:nvSpPr>
        <p:spPr>
          <a:xfrm>
            <a:off x="1687539" y="2000330"/>
            <a:ext cx="849782" cy="849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>
            <p:custDataLst>
              <p:tags r:id="rId11"/>
            </p:custDataLst>
          </p:nvPr>
        </p:nvSpPr>
        <p:spPr>
          <a:xfrm>
            <a:off x="11862115" y="2847703"/>
            <a:ext cx="328863" cy="19594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0" name="标题 1"/>
          <p:cNvSpPr>
            <a:spLocks noGrp="1"/>
          </p:cNvSpPr>
          <p:nvPr>
            <p:ph type="title" hasCustomPrompt="1"/>
            <p:custDataLst>
              <p:tags r:id="rId15"/>
            </p:custDataLst>
          </p:nvPr>
        </p:nvSpPr>
        <p:spPr>
          <a:xfrm>
            <a:off x="3537779" y="2716025"/>
            <a:ext cx="6387272" cy="1310558"/>
          </a:xfrm>
        </p:spPr>
        <p:txBody>
          <a:bodyPr lIns="90000" tIns="46800" rIns="90000" bIns="46800" anchor="b">
            <a:normAutofit/>
          </a:bodyPr>
          <a:lstStyle>
            <a:lvl1pPr algn="ctr">
              <a:defRPr sz="5400" b="1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  <p:custDataLst>
              <p:tags r:id="rId16"/>
            </p:custDataLst>
          </p:nvPr>
        </p:nvSpPr>
        <p:spPr>
          <a:xfrm>
            <a:off x="3537779" y="4124568"/>
            <a:ext cx="6387272" cy="1239284"/>
          </a:xfrm>
        </p:spPr>
        <p:txBody>
          <a:bodyPr lIns="90000" tIns="46800" rIns="90000" bIns="46800" anchor="t">
            <a:normAutofit/>
          </a:bodyPr>
          <a:lstStyle>
            <a:lvl1pPr marL="0" indent="0" algn="ctr">
              <a:lnSpc>
                <a:spcPct val="120000"/>
              </a:lnSpc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109.xml"/><Relationship Id="rId17" Type="http://schemas.openxmlformats.org/officeDocument/2006/relationships/tags" Target="../tags/tag108.xml"/><Relationship Id="rId16" Type="http://schemas.openxmlformats.org/officeDocument/2006/relationships/tags" Target="../tags/tag107.xml"/><Relationship Id="rId15" Type="http://schemas.openxmlformats.org/officeDocument/2006/relationships/tags" Target="../tags/tag106.xml"/><Relationship Id="rId14" Type="http://schemas.openxmlformats.org/officeDocument/2006/relationships/tags" Target="../tags/tag105.xml"/><Relationship Id="rId13" Type="http://schemas.openxmlformats.org/officeDocument/2006/relationships/tags" Target="../tags/tag104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10.xml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19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20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21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2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123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124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125.xml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8.xml"/><Relationship Id="rId2" Type="http://schemas.openxmlformats.org/officeDocument/2006/relationships/tags" Target="../tags/tag126.xml"/><Relationship Id="rId1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27.xml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1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1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13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14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15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2.xml"/><Relationship Id="rId2" Type="http://schemas.openxmlformats.org/officeDocument/2006/relationships/tags" Target="../tags/tag116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17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tags" Target="../tags/tag118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岳阳九中片区，草图图解2019-05-30_2107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2235" y="492125"/>
            <a:ext cx="10058400" cy="567626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岳阳大片区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3460" y="297815"/>
            <a:ext cx="10058400" cy="5166995"/>
          </a:xfrm>
          <a:prstGeom prst="rect">
            <a:avLst/>
          </a:prstGeom>
        </p:spPr>
      </p:pic>
      <p:sp>
        <p:nvSpPr>
          <p:cNvPr id="11" name="任意多边形 10"/>
          <p:cNvSpPr/>
          <p:nvPr/>
        </p:nvSpPr>
        <p:spPr>
          <a:xfrm>
            <a:off x="6966585" y="3549015"/>
            <a:ext cx="1320800" cy="1283335"/>
          </a:xfrm>
          <a:custGeom>
            <a:avLst/>
            <a:gdLst>
              <a:gd name="connisteX0" fmla="*/ 333437 w 1190996"/>
              <a:gd name="connsiteY0" fmla="*/ 20743 h 1289563"/>
              <a:gd name="connisteX1" fmla="*/ 400112 w 1190996"/>
              <a:gd name="connsiteY1" fmla="*/ 1693 h 1289563"/>
              <a:gd name="connisteX2" fmla="*/ 466787 w 1190996"/>
              <a:gd name="connsiteY2" fmla="*/ 1693 h 1289563"/>
              <a:gd name="connisteX3" fmla="*/ 533462 w 1190996"/>
              <a:gd name="connsiteY3" fmla="*/ 1693 h 1289563"/>
              <a:gd name="connisteX4" fmla="*/ 600137 w 1190996"/>
              <a:gd name="connsiteY4" fmla="*/ 11218 h 1289563"/>
              <a:gd name="connisteX5" fmla="*/ 666812 w 1190996"/>
              <a:gd name="connsiteY5" fmla="*/ 20743 h 1289563"/>
              <a:gd name="connisteX6" fmla="*/ 733487 w 1190996"/>
              <a:gd name="connsiteY6" fmla="*/ 20743 h 1289563"/>
              <a:gd name="connisteX7" fmla="*/ 695387 w 1190996"/>
              <a:gd name="connsiteY7" fmla="*/ 87418 h 1289563"/>
              <a:gd name="connisteX8" fmla="*/ 695387 w 1190996"/>
              <a:gd name="connsiteY8" fmla="*/ 154093 h 1289563"/>
              <a:gd name="connisteX9" fmla="*/ 733487 w 1190996"/>
              <a:gd name="connsiteY9" fmla="*/ 220768 h 1289563"/>
              <a:gd name="connisteX10" fmla="*/ 781112 w 1190996"/>
              <a:gd name="connsiteY10" fmla="*/ 287443 h 1289563"/>
              <a:gd name="connisteX11" fmla="*/ 800162 w 1190996"/>
              <a:gd name="connsiteY11" fmla="*/ 354118 h 1289563"/>
              <a:gd name="connisteX12" fmla="*/ 847787 w 1190996"/>
              <a:gd name="connsiteY12" fmla="*/ 420793 h 1289563"/>
              <a:gd name="connisteX13" fmla="*/ 895412 w 1190996"/>
              <a:gd name="connsiteY13" fmla="*/ 487468 h 1289563"/>
              <a:gd name="connisteX14" fmla="*/ 952562 w 1190996"/>
              <a:gd name="connsiteY14" fmla="*/ 573193 h 1289563"/>
              <a:gd name="connisteX15" fmla="*/ 1000187 w 1190996"/>
              <a:gd name="connsiteY15" fmla="*/ 649393 h 1289563"/>
              <a:gd name="connisteX16" fmla="*/ 1038287 w 1190996"/>
              <a:gd name="connsiteY16" fmla="*/ 716068 h 1289563"/>
              <a:gd name="connisteX17" fmla="*/ 1066862 w 1190996"/>
              <a:gd name="connsiteY17" fmla="*/ 782743 h 1289563"/>
              <a:gd name="connisteX18" fmla="*/ 1095437 w 1190996"/>
              <a:gd name="connsiteY18" fmla="*/ 849418 h 1289563"/>
              <a:gd name="connisteX19" fmla="*/ 1143062 w 1190996"/>
              <a:gd name="connsiteY19" fmla="*/ 916093 h 1289563"/>
              <a:gd name="connisteX20" fmla="*/ 1190687 w 1190996"/>
              <a:gd name="connsiteY20" fmla="*/ 992293 h 1289563"/>
              <a:gd name="connisteX21" fmla="*/ 1124012 w 1190996"/>
              <a:gd name="connsiteY21" fmla="*/ 992293 h 1289563"/>
              <a:gd name="connisteX22" fmla="*/ 1057337 w 1190996"/>
              <a:gd name="connsiteY22" fmla="*/ 1011343 h 1289563"/>
              <a:gd name="connisteX23" fmla="*/ 981137 w 1190996"/>
              <a:gd name="connsiteY23" fmla="*/ 1030393 h 1289563"/>
              <a:gd name="connisteX24" fmla="*/ 914462 w 1190996"/>
              <a:gd name="connsiteY24" fmla="*/ 1030393 h 1289563"/>
              <a:gd name="connisteX25" fmla="*/ 847787 w 1190996"/>
              <a:gd name="connsiteY25" fmla="*/ 1049443 h 1289563"/>
              <a:gd name="connisteX26" fmla="*/ 781112 w 1190996"/>
              <a:gd name="connsiteY26" fmla="*/ 1078018 h 1289563"/>
              <a:gd name="connisteX27" fmla="*/ 714437 w 1190996"/>
              <a:gd name="connsiteY27" fmla="*/ 1058968 h 1289563"/>
              <a:gd name="connisteX28" fmla="*/ 647762 w 1190996"/>
              <a:gd name="connsiteY28" fmla="*/ 1078018 h 1289563"/>
              <a:gd name="connisteX29" fmla="*/ 581087 w 1190996"/>
              <a:gd name="connsiteY29" fmla="*/ 1125643 h 1289563"/>
              <a:gd name="connisteX30" fmla="*/ 514412 w 1190996"/>
              <a:gd name="connsiteY30" fmla="*/ 1182793 h 1289563"/>
              <a:gd name="connisteX31" fmla="*/ 447737 w 1190996"/>
              <a:gd name="connsiteY31" fmla="*/ 1220893 h 1289563"/>
              <a:gd name="connisteX32" fmla="*/ 381062 w 1190996"/>
              <a:gd name="connsiteY32" fmla="*/ 1249468 h 1289563"/>
              <a:gd name="connisteX33" fmla="*/ 314387 w 1190996"/>
              <a:gd name="connsiteY33" fmla="*/ 1287568 h 1289563"/>
              <a:gd name="connisteX34" fmla="*/ 247712 w 1190996"/>
              <a:gd name="connsiteY34" fmla="*/ 1278043 h 1289563"/>
              <a:gd name="connisteX35" fmla="*/ 171512 w 1190996"/>
              <a:gd name="connsiteY35" fmla="*/ 1249468 h 1289563"/>
              <a:gd name="connisteX36" fmla="*/ 104837 w 1190996"/>
              <a:gd name="connsiteY36" fmla="*/ 1278043 h 1289563"/>
              <a:gd name="connisteX37" fmla="*/ 104837 w 1190996"/>
              <a:gd name="connsiteY37" fmla="*/ 1211368 h 1289563"/>
              <a:gd name="connisteX38" fmla="*/ 133412 w 1190996"/>
              <a:gd name="connsiteY38" fmla="*/ 1144693 h 1289563"/>
              <a:gd name="connisteX39" fmla="*/ 152462 w 1190996"/>
              <a:gd name="connsiteY39" fmla="*/ 1078018 h 1289563"/>
              <a:gd name="connisteX40" fmla="*/ 181037 w 1190996"/>
              <a:gd name="connsiteY40" fmla="*/ 1011343 h 1289563"/>
              <a:gd name="connisteX41" fmla="*/ 190562 w 1190996"/>
              <a:gd name="connsiteY41" fmla="*/ 944668 h 1289563"/>
              <a:gd name="connisteX42" fmla="*/ 209612 w 1190996"/>
              <a:gd name="connsiteY42" fmla="*/ 877993 h 1289563"/>
              <a:gd name="connisteX43" fmla="*/ 219137 w 1190996"/>
              <a:gd name="connsiteY43" fmla="*/ 811318 h 1289563"/>
              <a:gd name="connisteX44" fmla="*/ 219137 w 1190996"/>
              <a:gd name="connsiteY44" fmla="*/ 735118 h 1289563"/>
              <a:gd name="connisteX45" fmla="*/ 209612 w 1190996"/>
              <a:gd name="connsiteY45" fmla="*/ 668443 h 1289563"/>
              <a:gd name="connisteX46" fmla="*/ 209612 w 1190996"/>
              <a:gd name="connsiteY46" fmla="*/ 601768 h 1289563"/>
              <a:gd name="connisteX47" fmla="*/ 200087 w 1190996"/>
              <a:gd name="connsiteY47" fmla="*/ 535093 h 1289563"/>
              <a:gd name="connisteX48" fmla="*/ 190562 w 1190996"/>
              <a:gd name="connsiteY48" fmla="*/ 468418 h 1289563"/>
              <a:gd name="connisteX49" fmla="*/ 152462 w 1190996"/>
              <a:gd name="connsiteY49" fmla="*/ 392218 h 1289563"/>
              <a:gd name="connisteX50" fmla="*/ 133412 w 1190996"/>
              <a:gd name="connsiteY50" fmla="*/ 325543 h 1289563"/>
              <a:gd name="connisteX51" fmla="*/ 114362 w 1190996"/>
              <a:gd name="connsiteY51" fmla="*/ 258868 h 1289563"/>
              <a:gd name="connisteX52" fmla="*/ 85787 w 1190996"/>
              <a:gd name="connsiteY52" fmla="*/ 192193 h 1289563"/>
              <a:gd name="connisteX53" fmla="*/ 57212 w 1190996"/>
              <a:gd name="connsiteY53" fmla="*/ 125518 h 1289563"/>
              <a:gd name="connisteX54" fmla="*/ 62 w 1190996"/>
              <a:gd name="connsiteY54" fmla="*/ 39793 h 1289563"/>
              <a:gd name="connisteX55" fmla="*/ 66737 w 1190996"/>
              <a:gd name="connsiteY55" fmla="*/ 1693 h 1289563"/>
              <a:gd name="connisteX56" fmla="*/ 133412 w 1190996"/>
              <a:gd name="connsiteY56" fmla="*/ 11218 h 1289563"/>
              <a:gd name="connisteX57" fmla="*/ 200087 w 1190996"/>
              <a:gd name="connsiteY57" fmla="*/ 11218 h 1289563"/>
              <a:gd name="connisteX58" fmla="*/ 266762 w 1190996"/>
              <a:gd name="connsiteY58" fmla="*/ 1693 h 1289563"/>
              <a:gd name="connisteX59" fmla="*/ 333437 w 1190996"/>
              <a:gd name="connsiteY59" fmla="*/ 1693 h 12895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</a:cxnLst>
            <a:rect l="l" t="t" r="r" b="b"/>
            <a:pathLst>
              <a:path w="1190996" h="1289564">
                <a:moveTo>
                  <a:pt x="333438" y="20743"/>
                </a:moveTo>
                <a:cubicBezTo>
                  <a:pt x="345503" y="16933"/>
                  <a:pt x="373443" y="5503"/>
                  <a:pt x="400113" y="1693"/>
                </a:cubicBezTo>
                <a:cubicBezTo>
                  <a:pt x="426783" y="-2117"/>
                  <a:pt x="440118" y="1693"/>
                  <a:pt x="466788" y="1693"/>
                </a:cubicBezTo>
                <a:cubicBezTo>
                  <a:pt x="493458" y="1693"/>
                  <a:pt x="506793" y="-212"/>
                  <a:pt x="533463" y="1693"/>
                </a:cubicBezTo>
                <a:cubicBezTo>
                  <a:pt x="560133" y="3598"/>
                  <a:pt x="573468" y="7408"/>
                  <a:pt x="600138" y="11218"/>
                </a:cubicBezTo>
                <a:cubicBezTo>
                  <a:pt x="626808" y="15028"/>
                  <a:pt x="640143" y="18838"/>
                  <a:pt x="666813" y="20743"/>
                </a:cubicBezTo>
                <a:cubicBezTo>
                  <a:pt x="693483" y="22648"/>
                  <a:pt x="727773" y="7408"/>
                  <a:pt x="733488" y="20743"/>
                </a:cubicBezTo>
                <a:cubicBezTo>
                  <a:pt x="739203" y="34078"/>
                  <a:pt x="703008" y="60748"/>
                  <a:pt x="695388" y="87418"/>
                </a:cubicBezTo>
                <a:cubicBezTo>
                  <a:pt x="687768" y="114088"/>
                  <a:pt x="687768" y="127423"/>
                  <a:pt x="695388" y="154093"/>
                </a:cubicBezTo>
                <a:cubicBezTo>
                  <a:pt x="703008" y="180763"/>
                  <a:pt x="716343" y="194098"/>
                  <a:pt x="733488" y="220768"/>
                </a:cubicBezTo>
                <a:cubicBezTo>
                  <a:pt x="750633" y="247438"/>
                  <a:pt x="767778" y="260773"/>
                  <a:pt x="781113" y="287443"/>
                </a:cubicBezTo>
                <a:cubicBezTo>
                  <a:pt x="794448" y="314113"/>
                  <a:pt x="786828" y="327448"/>
                  <a:pt x="800163" y="354118"/>
                </a:cubicBezTo>
                <a:cubicBezTo>
                  <a:pt x="813498" y="380788"/>
                  <a:pt x="828738" y="394123"/>
                  <a:pt x="847788" y="420793"/>
                </a:cubicBezTo>
                <a:cubicBezTo>
                  <a:pt x="866838" y="447463"/>
                  <a:pt x="874458" y="456988"/>
                  <a:pt x="895413" y="487468"/>
                </a:cubicBezTo>
                <a:cubicBezTo>
                  <a:pt x="916368" y="517948"/>
                  <a:pt x="931608" y="540808"/>
                  <a:pt x="952563" y="573193"/>
                </a:cubicBezTo>
                <a:cubicBezTo>
                  <a:pt x="973518" y="605578"/>
                  <a:pt x="983043" y="620818"/>
                  <a:pt x="1000188" y="649393"/>
                </a:cubicBezTo>
                <a:cubicBezTo>
                  <a:pt x="1017333" y="677968"/>
                  <a:pt x="1024953" y="689398"/>
                  <a:pt x="1038288" y="716068"/>
                </a:cubicBezTo>
                <a:cubicBezTo>
                  <a:pt x="1051623" y="742738"/>
                  <a:pt x="1055433" y="756073"/>
                  <a:pt x="1066863" y="782743"/>
                </a:cubicBezTo>
                <a:cubicBezTo>
                  <a:pt x="1078293" y="809413"/>
                  <a:pt x="1080198" y="822748"/>
                  <a:pt x="1095438" y="849418"/>
                </a:cubicBezTo>
                <a:cubicBezTo>
                  <a:pt x="1110678" y="876088"/>
                  <a:pt x="1124013" y="887518"/>
                  <a:pt x="1143063" y="916093"/>
                </a:cubicBezTo>
                <a:cubicBezTo>
                  <a:pt x="1162113" y="944668"/>
                  <a:pt x="1194498" y="977053"/>
                  <a:pt x="1190688" y="992293"/>
                </a:cubicBezTo>
                <a:cubicBezTo>
                  <a:pt x="1186878" y="1007533"/>
                  <a:pt x="1150683" y="988483"/>
                  <a:pt x="1124013" y="992293"/>
                </a:cubicBezTo>
                <a:cubicBezTo>
                  <a:pt x="1097343" y="996103"/>
                  <a:pt x="1085913" y="1003723"/>
                  <a:pt x="1057338" y="1011343"/>
                </a:cubicBezTo>
                <a:cubicBezTo>
                  <a:pt x="1028763" y="1018963"/>
                  <a:pt x="1009713" y="1026583"/>
                  <a:pt x="981138" y="1030393"/>
                </a:cubicBezTo>
                <a:cubicBezTo>
                  <a:pt x="952563" y="1034203"/>
                  <a:pt x="941133" y="1026583"/>
                  <a:pt x="914463" y="1030393"/>
                </a:cubicBezTo>
                <a:cubicBezTo>
                  <a:pt x="887793" y="1034203"/>
                  <a:pt x="874458" y="1039918"/>
                  <a:pt x="847788" y="1049443"/>
                </a:cubicBezTo>
                <a:cubicBezTo>
                  <a:pt x="821118" y="1058968"/>
                  <a:pt x="807783" y="1076113"/>
                  <a:pt x="781113" y="1078018"/>
                </a:cubicBezTo>
                <a:cubicBezTo>
                  <a:pt x="754443" y="1079923"/>
                  <a:pt x="741108" y="1058968"/>
                  <a:pt x="714438" y="1058968"/>
                </a:cubicBezTo>
                <a:cubicBezTo>
                  <a:pt x="687768" y="1058968"/>
                  <a:pt x="674433" y="1064683"/>
                  <a:pt x="647763" y="1078018"/>
                </a:cubicBezTo>
                <a:cubicBezTo>
                  <a:pt x="621093" y="1091353"/>
                  <a:pt x="607758" y="1104688"/>
                  <a:pt x="581088" y="1125643"/>
                </a:cubicBezTo>
                <a:cubicBezTo>
                  <a:pt x="554418" y="1146598"/>
                  <a:pt x="541083" y="1163743"/>
                  <a:pt x="514413" y="1182793"/>
                </a:cubicBezTo>
                <a:cubicBezTo>
                  <a:pt x="487743" y="1201843"/>
                  <a:pt x="474408" y="1207558"/>
                  <a:pt x="447738" y="1220893"/>
                </a:cubicBezTo>
                <a:cubicBezTo>
                  <a:pt x="421068" y="1234228"/>
                  <a:pt x="407733" y="1236133"/>
                  <a:pt x="381063" y="1249468"/>
                </a:cubicBezTo>
                <a:cubicBezTo>
                  <a:pt x="354393" y="1262803"/>
                  <a:pt x="341058" y="1281853"/>
                  <a:pt x="314388" y="1287568"/>
                </a:cubicBezTo>
                <a:cubicBezTo>
                  <a:pt x="287718" y="1293283"/>
                  <a:pt x="276288" y="1285663"/>
                  <a:pt x="247713" y="1278043"/>
                </a:cubicBezTo>
                <a:cubicBezTo>
                  <a:pt x="219138" y="1270423"/>
                  <a:pt x="200088" y="1249468"/>
                  <a:pt x="171513" y="1249468"/>
                </a:cubicBezTo>
                <a:cubicBezTo>
                  <a:pt x="142938" y="1249468"/>
                  <a:pt x="118173" y="1285663"/>
                  <a:pt x="104838" y="1278043"/>
                </a:cubicBezTo>
                <a:cubicBezTo>
                  <a:pt x="91503" y="1270423"/>
                  <a:pt x="99123" y="1238038"/>
                  <a:pt x="104838" y="1211368"/>
                </a:cubicBezTo>
                <a:cubicBezTo>
                  <a:pt x="110553" y="1184698"/>
                  <a:pt x="123888" y="1171363"/>
                  <a:pt x="133413" y="1144693"/>
                </a:cubicBezTo>
                <a:cubicBezTo>
                  <a:pt x="142938" y="1118023"/>
                  <a:pt x="142938" y="1104688"/>
                  <a:pt x="152463" y="1078018"/>
                </a:cubicBezTo>
                <a:cubicBezTo>
                  <a:pt x="161988" y="1051348"/>
                  <a:pt x="173418" y="1038013"/>
                  <a:pt x="181038" y="1011343"/>
                </a:cubicBezTo>
                <a:cubicBezTo>
                  <a:pt x="188658" y="984673"/>
                  <a:pt x="184848" y="971338"/>
                  <a:pt x="190563" y="944668"/>
                </a:cubicBezTo>
                <a:cubicBezTo>
                  <a:pt x="196278" y="917998"/>
                  <a:pt x="203898" y="904663"/>
                  <a:pt x="209613" y="877993"/>
                </a:cubicBezTo>
                <a:cubicBezTo>
                  <a:pt x="215328" y="851323"/>
                  <a:pt x="217233" y="839893"/>
                  <a:pt x="219138" y="811318"/>
                </a:cubicBezTo>
                <a:cubicBezTo>
                  <a:pt x="221043" y="782743"/>
                  <a:pt x="221043" y="763693"/>
                  <a:pt x="219138" y="735118"/>
                </a:cubicBezTo>
                <a:cubicBezTo>
                  <a:pt x="217233" y="706543"/>
                  <a:pt x="211518" y="695113"/>
                  <a:pt x="209613" y="668443"/>
                </a:cubicBezTo>
                <a:cubicBezTo>
                  <a:pt x="207708" y="641773"/>
                  <a:pt x="211518" y="628438"/>
                  <a:pt x="209613" y="601768"/>
                </a:cubicBezTo>
                <a:cubicBezTo>
                  <a:pt x="207708" y="575098"/>
                  <a:pt x="203898" y="561763"/>
                  <a:pt x="200088" y="535093"/>
                </a:cubicBezTo>
                <a:cubicBezTo>
                  <a:pt x="196278" y="508423"/>
                  <a:pt x="200088" y="496993"/>
                  <a:pt x="190563" y="468418"/>
                </a:cubicBezTo>
                <a:cubicBezTo>
                  <a:pt x="181038" y="439843"/>
                  <a:pt x="163893" y="420793"/>
                  <a:pt x="152463" y="392218"/>
                </a:cubicBezTo>
                <a:cubicBezTo>
                  <a:pt x="141033" y="363643"/>
                  <a:pt x="141033" y="352213"/>
                  <a:pt x="133413" y="325543"/>
                </a:cubicBezTo>
                <a:cubicBezTo>
                  <a:pt x="125793" y="298873"/>
                  <a:pt x="123888" y="285538"/>
                  <a:pt x="114363" y="258868"/>
                </a:cubicBezTo>
                <a:cubicBezTo>
                  <a:pt x="104838" y="232198"/>
                  <a:pt x="97218" y="218863"/>
                  <a:pt x="85788" y="192193"/>
                </a:cubicBezTo>
                <a:cubicBezTo>
                  <a:pt x="74358" y="165523"/>
                  <a:pt x="74358" y="155998"/>
                  <a:pt x="57213" y="125518"/>
                </a:cubicBezTo>
                <a:cubicBezTo>
                  <a:pt x="40068" y="95038"/>
                  <a:pt x="-1842" y="64558"/>
                  <a:pt x="63" y="39793"/>
                </a:cubicBezTo>
                <a:cubicBezTo>
                  <a:pt x="1968" y="15028"/>
                  <a:pt x="40068" y="7408"/>
                  <a:pt x="66738" y="1693"/>
                </a:cubicBezTo>
                <a:cubicBezTo>
                  <a:pt x="93408" y="-4022"/>
                  <a:pt x="106743" y="9313"/>
                  <a:pt x="133413" y="11218"/>
                </a:cubicBezTo>
                <a:cubicBezTo>
                  <a:pt x="160083" y="13123"/>
                  <a:pt x="173418" y="13123"/>
                  <a:pt x="200088" y="11218"/>
                </a:cubicBezTo>
                <a:cubicBezTo>
                  <a:pt x="226758" y="9313"/>
                  <a:pt x="240093" y="3598"/>
                  <a:pt x="266763" y="1693"/>
                </a:cubicBezTo>
                <a:cubicBezTo>
                  <a:pt x="293433" y="-212"/>
                  <a:pt x="321373" y="1693"/>
                  <a:pt x="333438" y="1693"/>
                </a:cubicBezTo>
              </a:path>
            </a:pathLst>
          </a:custGeom>
          <a:solidFill>
            <a:srgbClr val="FFFF00">
              <a:alpha val="67000"/>
            </a:srgbClr>
          </a:solidFill>
          <a:ln w="12700" cmpd="sng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5330190" y="4292600"/>
            <a:ext cx="1992630" cy="518795"/>
          </a:xfrm>
          <a:custGeom>
            <a:avLst/>
            <a:gdLst>
              <a:gd name="connisteX0" fmla="*/ 2030701 w 2030701"/>
              <a:gd name="connsiteY0" fmla="*/ 70061 h 613833"/>
              <a:gd name="connisteX1" fmla="*/ 1954501 w 2030701"/>
              <a:gd name="connsiteY1" fmla="*/ 41486 h 613833"/>
              <a:gd name="connisteX2" fmla="*/ 1887826 w 2030701"/>
              <a:gd name="connsiteY2" fmla="*/ 41486 h 613833"/>
              <a:gd name="connisteX3" fmla="*/ 1821151 w 2030701"/>
              <a:gd name="connsiteY3" fmla="*/ 41486 h 613833"/>
              <a:gd name="connisteX4" fmla="*/ 1754476 w 2030701"/>
              <a:gd name="connsiteY4" fmla="*/ 41486 h 613833"/>
              <a:gd name="connisteX5" fmla="*/ 1687801 w 2030701"/>
              <a:gd name="connsiteY5" fmla="*/ 51011 h 613833"/>
              <a:gd name="connisteX6" fmla="*/ 1621126 w 2030701"/>
              <a:gd name="connsiteY6" fmla="*/ 51011 h 613833"/>
              <a:gd name="connisteX7" fmla="*/ 1554451 w 2030701"/>
              <a:gd name="connsiteY7" fmla="*/ 51011 h 613833"/>
              <a:gd name="connisteX8" fmla="*/ 1487776 w 2030701"/>
              <a:gd name="connsiteY8" fmla="*/ 51011 h 613833"/>
              <a:gd name="connisteX9" fmla="*/ 1421101 w 2030701"/>
              <a:gd name="connsiteY9" fmla="*/ 51011 h 613833"/>
              <a:gd name="connisteX10" fmla="*/ 1354426 w 2030701"/>
              <a:gd name="connsiteY10" fmla="*/ 41486 h 613833"/>
              <a:gd name="connisteX11" fmla="*/ 1287751 w 2030701"/>
              <a:gd name="connsiteY11" fmla="*/ 41486 h 613833"/>
              <a:gd name="connisteX12" fmla="*/ 1221076 w 2030701"/>
              <a:gd name="connsiteY12" fmla="*/ 41486 h 613833"/>
              <a:gd name="connisteX13" fmla="*/ 1144876 w 2030701"/>
              <a:gd name="connsiteY13" fmla="*/ 41486 h 613833"/>
              <a:gd name="connisteX14" fmla="*/ 1078201 w 2030701"/>
              <a:gd name="connsiteY14" fmla="*/ 41486 h 613833"/>
              <a:gd name="connisteX15" fmla="*/ 1011526 w 2030701"/>
              <a:gd name="connsiteY15" fmla="*/ 31961 h 613833"/>
              <a:gd name="connisteX16" fmla="*/ 944851 w 2030701"/>
              <a:gd name="connsiteY16" fmla="*/ 31961 h 613833"/>
              <a:gd name="connisteX17" fmla="*/ 878176 w 2030701"/>
              <a:gd name="connsiteY17" fmla="*/ 22436 h 613833"/>
              <a:gd name="connisteX18" fmla="*/ 811501 w 2030701"/>
              <a:gd name="connsiteY18" fmla="*/ 22436 h 613833"/>
              <a:gd name="connisteX19" fmla="*/ 744826 w 2030701"/>
              <a:gd name="connsiteY19" fmla="*/ 22436 h 613833"/>
              <a:gd name="connisteX20" fmla="*/ 659101 w 2030701"/>
              <a:gd name="connsiteY20" fmla="*/ 12911 h 613833"/>
              <a:gd name="connisteX21" fmla="*/ 592426 w 2030701"/>
              <a:gd name="connsiteY21" fmla="*/ 12911 h 613833"/>
              <a:gd name="connisteX22" fmla="*/ 525751 w 2030701"/>
              <a:gd name="connsiteY22" fmla="*/ 12911 h 613833"/>
              <a:gd name="connisteX23" fmla="*/ 459076 w 2030701"/>
              <a:gd name="connsiteY23" fmla="*/ 3386 h 613833"/>
              <a:gd name="connisteX24" fmla="*/ 392401 w 2030701"/>
              <a:gd name="connsiteY24" fmla="*/ 3386 h 613833"/>
              <a:gd name="connisteX25" fmla="*/ 325726 w 2030701"/>
              <a:gd name="connsiteY25" fmla="*/ 3386 h 613833"/>
              <a:gd name="connisteX26" fmla="*/ 259051 w 2030701"/>
              <a:gd name="connsiteY26" fmla="*/ 3386 h 613833"/>
              <a:gd name="connisteX27" fmla="*/ 173326 w 2030701"/>
              <a:gd name="connsiteY27" fmla="*/ 3386 h 613833"/>
              <a:gd name="connisteX28" fmla="*/ 106651 w 2030701"/>
              <a:gd name="connsiteY28" fmla="*/ 3386 h 613833"/>
              <a:gd name="connisteX29" fmla="*/ 39976 w 2030701"/>
              <a:gd name="connsiteY29" fmla="*/ 41486 h 613833"/>
              <a:gd name="connisteX30" fmla="*/ 39976 w 2030701"/>
              <a:gd name="connsiteY30" fmla="*/ 108161 h 613833"/>
              <a:gd name="connisteX31" fmla="*/ 49501 w 2030701"/>
              <a:gd name="connsiteY31" fmla="*/ 174836 h 613833"/>
              <a:gd name="connisteX32" fmla="*/ 49501 w 2030701"/>
              <a:gd name="connsiteY32" fmla="*/ 241511 h 613833"/>
              <a:gd name="connisteX33" fmla="*/ 49501 w 2030701"/>
              <a:gd name="connsiteY33" fmla="*/ 308186 h 613833"/>
              <a:gd name="connisteX34" fmla="*/ 49501 w 2030701"/>
              <a:gd name="connsiteY34" fmla="*/ 384386 h 613833"/>
              <a:gd name="connisteX35" fmla="*/ 1876 w 2030701"/>
              <a:gd name="connsiteY35" fmla="*/ 451061 h 613833"/>
              <a:gd name="connisteX36" fmla="*/ 20926 w 2030701"/>
              <a:gd name="connsiteY36" fmla="*/ 527261 h 613833"/>
              <a:gd name="connisteX37" fmla="*/ 87601 w 2030701"/>
              <a:gd name="connsiteY37" fmla="*/ 584411 h 613833"/>
              <a:gd name="connisteX38" fmla="*/ 154276 w 2030701"/>
              <a:gd name="connsiteY38" fmla="*/ 603461 h 613833"/>
              <a:gd name="connisteX39" fmla="*/ 220951 w 2030701"/>
              <a:gd name="connsiteY39" fmla="*/ 574886 h 613833"/>
              <a:gd name="connisteX40" fmla="*/ 287626 w 2030701"/>
              <a:gd name="connsiteY40" fmla="*/ 574886 h 613833"/>
              <a:gd name="connisteX41" fmla="*/ 354301 w 2030701"/>
              <a:gd name="connsiteY41" fmla="*/ 574886 h 613833"/>
              <a:gd name="connisteX42" fmla="*/ 420976 w 2030701"/>
              <a:gd name="connsiteY42" fmla="*/ 574886 h 613833"/>
              <a:gd name="connisteX43" fmla="*/ 497176 w 2030701"/>
              <a:gd name="connsiteY43" fmla="*/ 574886 h 613833"/>
              <a:gd name="connisteX44" fmla="*/ 563851 w 2030701"/>
              <a:gd name="connsiteY44" fmla="*/ 574886 h 613833"/>
              <a:gd name="connisteX45" fmla="*/ 659101 w 2030701"/>
              <a:gd name="connsiteY45" fmla="*/ 555836 h 613833"/>
              <a:gd name="connisteX46" fmla="*/ 725776 w 2030701"/>
              <a:gd name="connsiteY46" fmla="*/ 555836 h 613833"/>
              <a:gd name="connisteX47" fmla="*/ 801976 w 2030701"/>
              <a:gd name="connsiteY47" fmla="*/ 555836 h 613833"/>
              <a:gd name="connisteX48" fmla="*/ 868651 w 2030701"/>
              <a:gd name="connsiteY48" fmla="*/ 574886 h 613833"/>
              <a:gd name="connisteX49" fmla="*/ 935326 w 2030701"/>
              <a:gd name="connsiteY49" fmla="*/ 593936 h 613833"/>
              <a:gd name="connisteX50" fmla="*/ 1011526 w 2030701"/>
              <a:gd name="connsiteY50" fmla="*/ 603461 h 613833"/>
              <a:gd name="connisteX51" fmla="*/ 1078201 w 2030701"/>
              <a:gd name="connsiteY51" fmla="*/ 603461 h 613833"/>
              <a:gd name="connisteX52" fmla="*/ 1144876 w 2030701"/>
              <a:gd name="connsiteY52" fmla="*/ 612986 h 613833"/>
              <a:gd name="connisteX53" fmla="*/ 1211551 w 2030701"/>
              <a:gd name="connsiteY53" fmla="*/ 612986 h 613833"/>
              <a:gd name="connisteX54" fmla="*/ 1278226 w 2030701"/>
              <a:gd name="connsiteY54" fmla="*/ 612986 h 613833"/>
              <a:gd name="connisteX55" fmla="*/ 1344901 w 2030701"/>
              <a:gd name="connsiteY55" fmla="*/ 612986 h 613833"/>
              <a:gd name="connisteX56" fmla="*/ 1411576 w 2030701"/>
              <a:gd name="connsiteY56" fmla="*/ 612986 h 613833"/>
              <a:gd name="connisteX57" fmla="*/ 1478251 w 2030701"/>
              <a:gd name="connsiteY57" fmla="*/ 612986 h 613833"/>
              <a:gd name="connisteX58" fmla="*/ 1544926 w 2030701"/>
              <a:gd name="connsiteY58" fmla="*/ 612986 h 613833"/>
              <a:gd name="connisteX59" fmla="*/ 1611601 w 2030701"/>
              <a:gd name="connsiteY59" fmla="*/ 612986 h 613833"/>
              <a:gd name="connisteX60" fmla="*/ 1678276 w 2030701"/>
              <a:gd name="connsiteY60" fmla="*/ 612986 h 613833"/>
              <a:gd name="connisteX61" fmla="*/ 1744951 w 2030701"/>
              <a:gd name="connsiteY61" fmla="*/ 612986 h 613833"/>
              <a:gd name="connisteX62" fmla="*/ 1811626 w 2030701"/>
              <a:gd name="connsiteY62" fmla="*/ 603461 h 613833"/>
              <a:gd name="connisteX63" fmla="*/ 1878301 w 2030701"/>
              <a:gd name="connsiteY63" fmla="*/ 603461 h 6138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</a:cxnLst>
            <a:rect l="l" t="t" r="r" b="b"/>
            <a:pathLst>
              <a:path w="2030701" h="613833">
                <a:moveTo>
                  <a:pt x="2030701" y="70062"/>
                </a:moveTo>
                <a:cubicBezTo>
                  <a:pt x="2016731" y="64347"/>
                  <a:pt x="1983076" y="47202"/>
                  <a:pt x="1954501" y="41487"/>
                </a:cubicBezTo>
                <a:cubicBezTo>
                  <a:pt x="1925926" y="35772"/>
                  <a:pt x="1914496" y="41487"/>
                  <a:pt x="1887826" y="41487"/>
                </a:cubicBezTo>
                <a:cubicBezTo>
                  <a:pt x="1861156" y="41487"/>
                  <a:pt x="1847821" y="41487"/>
                  <a:pt x="1821151" y="41487"/>
                </a:cubicBezTo>
                <a:cubicBezTo>
                  <a:pt x="1794481" y="41487"/>
                  <a:pt x="1781146" y="39582"/>
                  <a:pt x="1754476" y="41487"/>
                </a:cubicBezTo>
                <a:cubicBezTo>
                  <a:pt x="1727806" y="43392"/>
                  <a:pt x="1714471" y="49107"/>
                  <a:pt x="1687801" y="51012"/>
                </a:cubicBezTo>
                <a:cubicBezTo>
                  <a:pt x="1661131" y="52917"/>
                  <a:pt x="1647796" y="51012"/>
                  <a:pt x="1621126" y="51012"/>
                </a:cubicBezTo>
                <a:cubicBezTo>
                  <a:pt x="1594456" y="51012"/>
                  <a:pt x="1581121" y="51012"/>
                  <a:pt x="1554451" y="51012"/>
                </a:cubicBezTo>
                <a:cubicBezTo>
                  <a:pt x="1527781" y="51012"/>
                  <a:pt x="1514446" y="51012"/>
                  <a:pt x="1487776" y="51012"/>
                </a:cubicBezTo>
                <a:cubicBezTo>
                  <a:pt x="1461106" y="51012"/>
                  <a:pt x="1447771" y="52917"/>
                  <a:pt x="1421101" y="51012"/>
                </a:cubicBezTo>
                <a:cubicBezTo>
                  <a:pt x="1394431" y="49107"/>
                  <a:pt x="1381096" y="43392"/>
                  <a:pt x="1354426" y="41487"/>
                </a:cubicBezTo>
                <a:cubicBezTo>
                  <a:pt x="1327756" y="39582"/>
                  <a:pt x="1314421" y="41487"/>
                  <a:pt x="1287751" y="41487"/>
                </a:cubicBezTo>
                <a:cubicBezTo>
                  <a:pt x="1261081" y="41487"/>
                  <a:pt x="1249651" y="41487"/>
                  <a:pt x="1221076" y="41487"/>
                </a:cubicBezTo>
                <a:cubicBezTo>
                  <a:pt x="1192501" y="41487"/>
                  <a:pt x="1173451" y="41487"/>
                  <a:pt x="1144876" y="41487"/>
                </a:cubicBezTo>
                <a:cubicBezTo>
                  <a:pt x="1116301" y="41487"/>
                  <a:pt x="1104871" y="43392"/>
                  <a:pt x="1078201" y="41487"/>
                </a:cubicBezTo>
                <a:cubicBezTo>
                  <a:pt x="1051531" y="39582"/>
                  <a:pt x="1038196" y="33867"/>
                  <a:pt x="1011526" y="31962"/>
                </a:cubicBezTo>
                <a:cubicBezTo>
                  <a:pt x="984856" y="30057"/>
                  <a:pt x="971521" y="33867"/>
                  <a:pt x="944851" y="31962"/>
                </a:cubicBezTo>
                <a:cubicBezTo>
                  <a:pt x="918181" y="30057"/>
                  <a:pt x="904846" y="24342"/>
                  <a:pt x="878176" y="22437"/>
                </a:cubicBezTo>
                <a:cubicBezTo>
                  <a:pt x="851506" y="20532"/>
                  <a:pt x="838171" y="22437"/>
                  <a:pt x="811501" y="22437"/>
                </a:cubicBezTo>
                <a:cubicBezTo>
                  <a:pt x="784831" y="22437"/>
                  <a:pt x="775306" y="24342"/>
                  <a:pt x="744826" y="22437"/>
                </a:cubicBezTo>
                <a:cubicBezTo>
                  <a:pt x="714346" y="20532"/>
                  <a:pt x="689581" y="14817"/>
                  <a:pt x="659101" y="12912"/>
                </a:cubicBezTo>
                <a:cubicBezTo>
                  <a:pt x="628621" y="11007"/>
                  <a:pt x="619096" y="12912"/>
                  <a:pt x="592426" y="12912"/>
                </a:cubicBezTo>
                <a:cubicBezTo>
                  <a:pt x="565756" y="12912"/>
                  <a:pt x="552421" y="14817"/>
                  <a:pt x="525751" y="12912"/>
                </a:cubicBezTo>
                <a:cubicBezTo>
                  <a:pt x="499081" y="11007"/>
                  <a:pt x="485746" y="5292"/>
                  <a:pt x="459076" y="3387"/>
                </a:cubicBezTo>
                <a:cubicBezTo>
                  <a:pt x="432406" y="1482"/>
                  <a:pt x="419071" y="3387"/>
                  <a:pt x="392401" y="3387"/>
                </a:cubicBezTo>
                <a:cubicBezTo>
                  <a:pt x="365731" y="3387"/>
                  <a:pt x="352396" y="3387"/>
                  <a:pt x="325726" y="3387"/>
                </a:cubicBezTo>
                <a:cubicBezTo>
                  <a:pt x="299056" y="3387"/>
                  <a:pt x="289531" y="3387"/>
                  <a:pt x="259051" y="3387"/>
                </a:cubicBezTo>
                <a:cubicBezTo>
                  <a:pt x="228571" y="3387"/>
                  <a:pt x="203806" y="3387"/>
                  <a:pt x="173326" y="3387"/>
                </a:cubicBezTo>
                <a:cubicBezTo>
                  <a:pt x="142846" y="3387"/>
                  <a:pt x="133321" y="-4233"/>
                  <a:pt x="106651" y="3387"/>
                </a:cubicBezTo>
                <a:cubicBezTo>
                  <a:pt x="79981" y="11007"/>
                  <a:pt x="53311" y="20532"/>
                  <a:pt x="39976" y="41487"/>
                </a:cubicBezTo>
                <a:cubicBezTo>
                  <a:pt x="26641" y="62442"/>
                  <a:pt x="38071" y="81492"/>
                  <a:pt x="39976" y="108162"/>
                </a:cubicBezTo>
                <a:cubicBezTo>
                  <a:pt x="41881" y="134832"/>
                  <a:pt x="47596" y="148167"/>
                  <a:pt x="49501" y="174837"/>
                </a:cubicBezTo>
                <a:cubicBezTo>
                  <a:pt x="51406" y="201507"/>
                  <a:pt x="49501" y="214842"/>
                  <a:pt x="49501" y="241512"/>
                </a:cubicBezTo>
                <a:cubicBezTo>
                  <a:pt x="49501" y="268182"/>
                  <a:pt x="49501" y="279612"/>
                  <a:pt x="49501" y="308187"/>
                </a:cubicBezTo>
                <a:cubicBezTo>
                  <a:pt x="49501" y="336762"/>
                  <a:pt x="59026" y="355812"/>
                  <a:pt x="49501" y="384387"/>
                </a:cubicBezTo>
                <a:cubicBezTo>
                  <a:pt x="39976" y="412962"/>
                  <a:pt x="7591" y="422487"/>
                  <a:pt x="1876" y="451062"/>
                </a:cubicBezTo>
                <a:cubicBezTo>
                  <a:pt x="-3839" y="479637"/>
                  <a:pt x="3781" y="500592"/>
                  <a:pt x="20926" y="527262"/>
                </a:cubicBezTo>
                <a:cubicBezTo>
                  <a:pt x="38071" y="553932"/>
                  <a:pt x="60931" y="569172"/>
                  <a:pt x="87601" y="584412"/>
                </a:cubicBezTo>
                <a:cubicBezTo>
                  <a:pt x="114271" y="599652"/>
                  <a:pt x="127606" y="605367"/>
                  <a:pt x="154276" y="603462"/>
                </a:cubicBezTo>
                <a:cubicBezTo>
                  <a:pt x="180946" y="601557"/>
                  <a:pt x="194281" y="580602"/>
                  <a:pt x="220951" y="574887"/>
                </a:cubicBezTo>
                <a:cubicBezTo>
                  <a:pt x="247621" y="569172"/>
                  <a:pt x="260956" y="574887"/>
                  <a:pt x="287626" y="574887"/>
                </a:cubicBezTo>
                <a:cubicBezTo>
                  <a:pt x="314296" y="574887"/>
                  <a:pt x="327631" y="574887"/>
                  <a:pt x="354301" y="574887"/>
                </a:cubicBezTo>
                <a:cubicBezTo>
                  <a:pt x="380971" y="574887"/>
                  <a:pt x="392401" y="574887"/>
                  <a:pt x="420976" y="574887"/>
                </a:cubicBezTo>
                <a:cubicBezTo>
                  <a:pt x="449551" y="574887"/>
                  <a:pt x="468601" y="574887"/>
                  <a:pt x="497176" y="574887"/>
                </a:cubicBezTo>
                <a:cubicBezTo>
                  <a:pt x="525751" y="574887"/>
                  <a:pt x="531466" y="578697"/>
                  <a:pt x="563851" y="574887"/>
                </a:cubicBezTo>
                <a:cubicBezTo>
                  <a:pt x="596236" y="571077"/>
                  <a:pt x="626716" y="559647"/>
                  <a:pt x="659101" y="555837"/>
                </a:cubicBezTo>
                <a:cubicBezTo>
                  <a:pt x="691486" y="552027"/>
                  <a:pt x="697201" y="555837"/>
                  <a:pt x="725776" y="555837"/>
                </a:cubicBezTo>
                <a:cubicBezTo>
                  <a:pt x="754351" y="555837"/>
                  <a:pt x="773401" y="552027"/>
                  <a:pt x="801976" y="555837"/>
                </a:cubicBezTo>
                <a:cubicBezTo>
                  <a:pt x="830551" y="559647"/>
                  <a:pt x="841981" y="567267"/>
                  <a:pt x="868651" y="574887"/>
                </a:cubicBezTo>
                <a:cubicBezTo>
                  <a:pt x="895321" y="582507"/>
                  <a:pt x="906751" y="588222"/>
                  <a:pt x="935326" y="593937"/>
                </a:cubicBezTo>
                <a:cubicBezTo>
                  <a:pt x="963901" y="599652"/>
                  <a:pt x="982951" y="601557"/>
                  <a:pt x="1011526" y="603462"/>
                </a:cubicBezTo>
                <a:cubicBezTo>
                  <a:pt x="1040101" y="605367"/>
                  <a:pt x="1051531" y="601557"/>
                  <a:pt x="1078201" y="603462"/>
                </a:cubicBezTo>
                <a:cubicBezTo>
                  <a:pt x="1104871" y="605367"/>
                  <a:pt x="1118206" y="611082"/>
                  <a:pt x="1144876" y="612987"/>
                </a:cubicBezTo>
                <a:cubicBezTo>
                  <a:pt x="1171546" y="614892"/>
                  <a:pt x="1184881" y="612987"/>
                  <a:pt x="1211551" y="612987"/>
                </a:cubicBezTo>
                <a:cubicBezTo>
                  <a:pt x="1238221" y="612987"/>
                  <a:pt x="1251556" y="612987"/>
                  <a:pt x="1278226" y="612987"/>
                </a:cubicBezTo>
                <a:cubicBezTo>
                  <a:pt x="1304896" y="612987"/>
                  <a:pt x="1318231" y="612987"/>
                  <a:pt x="1344901" y="612987"/>
                </a:cubicBezTo>
                <a:cubicBezTo>
                  <a:pt x="1371571" y="612987"/>
                  <a:pt x="1384906" y="612987"/>
                  <a:pt x="1411576" y="612987"/>
                </a:cubicBezTo>
                <a:cubicBezTo>
                  <a:pt x="1438246" y="612987"/>
                  <a:pt x="1451581" y="612987"/>
                  <a:pt x="1478251" y="612987"/>
                </a:cubicBezTo>
                <a:cubicBezTo>
                  <a:pt x="1504921" y="612987"/>
                  <a:pt x="1518256" y="612987"/>
                  <a:pt x="1544926" y="612987"/>
                </a:cubicBezTo>
                <a:cubicBezTo>
                  <a:pt x="1571596" y="612987"/>
                  <a:pt x="1584931" y="612987"/>
                  <a:pt x="1611601" y="612987"/>
                </a:cubicBezTo>
                <a:cubicBezTo>
                  <a:pt x="1638271" y="612987"/>
                  <a:pt x="1651606" y="612987"/>
                  <a:pt x="1678276" y="612987"/>
                </a:cubicBezTo>
                <a:cubicBezTo>
                  <a:pt x="1704946" y="612987"/>
                  <a:pt x="1718281" y="614892"/>
                  <a:pt x="1744951" y="612987"/>
                </a:cubicBezTo>
                <a:cubicBezTo>
                  <a:pt x="1771621" y="611082"/>
                  <a:pt x="1784956" y="605367"/>
                  <a:pt x="1811626" y="603462"/>
                </a:cubicBezTo>
                <a:cubicBezTo>
                  <a:pt x="1838296" y="601557"/>
                  <a:pt x="1866236" y="603462"/>
                  <a:pt x="1878301" y="603462"/>
                </a:cubicBezTo>
              </a:path>
            </a:pathLst>
          </a:custGeom>
          <a:solidFill>
            <a:srgbClr val="FFFF00">
              <a:alpha val="67000"/>
            </a:srgbClr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85060" y="5563235"/>
            <a:ext cx="85382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九中片区预期规划，第三次修改：</a:t>
            </a:r>
            <a:endParaRPr lang="zh-CN" altLang="en-US"/>
          </a:p>
          <a:p>
            <a:r>
              <a:rPr lang="zh-CN" altLang="en-US"/>
              <a:t>必要条件：保留黄色区域 </a:t>
            </a:r>
            <a:r>
              <a:rPr lang="en-US" altLang="zh-CN"/>
              <a:t>+ </a:t>
            </a:r>
            <a:r>
              <a:rPr lang="zh-CN" altLang="en-US"/>
              <a:t>①，</a:t>
            </a:r>
            <a:r>
              <a:rPr lang="zh-CN">
                <a:latin typeface="仿宋" panose="02010609060101010101" charset="-122"/>
                <a:ea typeface="仿宋" panose="02010609060101010101" charset="-122"/>
                <a:sym typeface="+mn-ea"/>
              </a:rPr>
              <a:t>选址</a:t>
            </a:r>
            <a:r>
              <a:rPr lang="en-US" altLang="zh-CN">
                <a:latin typeface="仿宋" panose="02010609060101010101" charset="-122"/>
                <a:ea typeface="仿宋" panose="02010609060101010101" charset="-122"/>
                <a:sym typeface="+mn-ea"/>
              </a:rPr>
              <a:t>: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sym typeface="+mn-ea"/>
              </a:rPr>
              <a:t>③</a:t>
            </a:r>
            <a:r>
              <a:rPr lang="zh-CN" altLang="en-US"/>
              <a:t>（</a:t>
            </a:r>
            <a:r>
              <a:rPr lang="zh-CN">
                <a:solidFill>
                  <a:srgbClr val="FF0000"/>
                </a:solidFill>
                <a:latin typeface="仿宋" panose="02010609060101010101" charset="-122"/>
                <a:ea typeface="仿宋" panose="02010609060101010101" charset="-122"/>
              </a:rPr>
              <a:t>②区内选不来址）</a:t>
            </a:r>
            <a:endParaRPr lang="zh-CN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>
                <a:sym typeface="+mn-ea"/>
              </a:rPr>
              <a:t>附加条件：①可以不要（给北港中学留空间）</a:t>
            </a:r>
            <a:endParaRPr lang="zh-CN" altLang="en-US"/>
          </a:p>
          <a:p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247380" y="3856355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1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7525385" y="4054475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2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383020" y="4376420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3</a:t>
            </a:r>
            <a:endParaRPr lang="en-US" altLang="zh-CN">
              <a:solidFill>
                <a:schemeClr val="tx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岳阳大片区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3460" y="297815"/>
            <a:ext cx="10058400" cy="5166995"/>
          </a:xfrm>
          <a:prstGeom prst="rect">
            <a:avLst/>
          </a:prstGeom>
        </p:spPr>
      </p:pic>
      <p:sp>
        <p:nvSpPr>
          <p:cNvPr id="11" name="任意多边形 10"/>
          <p:cNvSpPr/>
          <p:nvPr/>
        </p:nvSpPr>
        <p:spPr>
          <a:xfrm>
            <a:off x="6966585" y="3549015"/>
            <a:ext cx="1320800" cy="1283335"/>
          </a:xfrm>
          <a:custGeom>
            <a:avLst/>
            <a:gdLst>
              <a:gd name="connisteX0" fmla="*/ 333437 w 1190996"/>
              <a:gd name="connsiteY0" fmla="*/ 20743 h 1289563"/>
              <a:gd name="connisteX1" fmla="*/ 400112 w 1190996"/>
              <a:gd name="connsiteY1" fmla="*/ 1693 h 1289563"/>
              <a:gd name="connisteX2" fmla="*/ 466787 w 1190996"/>
              <a:gd name="connsiteY2" fmla="*/ 1693 h 1289563"/>
              <a:gd name="connisteX3" fmla="*/ 533462 w 1190996"/>
              <a:gd name="connsiteY3" fmla="*/ 1693 h 1289563"/>
              <a:gd name="connisteX4" fmla="*/ 600137 w 1190996"/>
              <a:gd name="connsiteY4" fmla="*/ 11218 h 1289563"/>
              <a:gd name="connisteX5" fmla="*/ 666812 w 1190996"/>
              <a:gd name="connsiteY5" fmla="*/ 20743 h 1289563"/>
              <a:gd name="connisteX6" fmla="*/ 733487 w 1190996"/>
              <a:gd name="connsiteY6" fmla="*/ 20743 h 1289563"/>
              <a:gd name="connisteX7" fmla="*/ 695387 w 1190996"/>
              <a:gd name="connsiteY7" fmla="*/ 87418 h 1289563"/>
              <a:gd name="connisteX8" fmla="*/ 695387 w 1190996"/>
              <a:gd name="connsiteY8" fmla="*/ 154093 h 1289563"/>
              <a:gd name="connisteX9" fmla="*/ 733487 w 1190996"/>
              <a:gd name="connsiteY9" fmla="*/ 220768 h 1289563"/>
              <a:gd name="connisteX10" fmla="*/ 781112 w 1190996"/>
              <a:gd name="connsiteY10" fmla="*/ 287443 h 1289563"/>
              <a:gd name="connisteX11" fmla="*/ 800162 w 1190996"/>
              <a:gd name="connsiteY11" fmla="*/ 354118 h 1289563"/>
              <a:gd name="connisteX12" fmla="*/ 847787 w 1190996"/>
              <a:gd name="connsiteY12" fmla="*/ 420793 h 1289563"/>
              <a:gd name="connisteX13" fmla="*/ 895412 w 1190996"/>
              <a:gd name="connsiteY13" fmla="*/ 487468 h 1289563"/>
              <a:gd name="connisteX14" fmla="*/ 952562 w 1190996"/>
              <a:gd name="connsiteY14" fmla="*/ 573193 h 1289563"/>
              <a:gd name="connisteX15" fmla="*/ 1000187 w 1190996"/>
              <a:gd name="connsiteY15" fmla="*/ 649393 h 1289563"/>
              <a:gd name="connisteX16" fmla="*/ 1038287 w 1190996"/>
              <a:gd name="connsiteY16" fmla="*/ 716068 h 1289563"/>
              <a:gd name="connisteX17" fmla="*/ 1066862 w 1190996"/>
              <a:gd name="connsiteY17" fmla="*/ 782743 h 1289563"/>
              <a:gd name="connisteX18" fmla="*/ 1095437 w 1190996"/>
              <a:gd name="connsiteY18" fmla="*/ 849418 h 1289563"/>
              <a:gd name="connisteX19" fmla="*/ 1143062 w 1190996"/>
              <a:gd name="connsiteY19" fmla="*/ 916093 h 1289563"/>
              <a:gd name="connisteX20" fmla="*/ 1190687 w 1190996"/>
              <a:gd name="connsiteY20" fmla="*/ 992293 h 1289563"/>
              <a:gd name="connisteX21" fmla="*/ 1124012 w 1190996"/>
              <a:gd name="connsiteY21" fmla="*/ 992293 h 1289563"/>
              <a:gd name="connisteX22" fmla="*/ 1057337 w 1190996"/>
              <a:gd name="connsiteY22" fmla="*/ 1011343 h 1289563"/>
              <a:gd name="connisteX23" fmla="*/ 981137 w 1190996"/>
              <a:gd name="connsiteY23" fmla="*/ 1030393 h 1289563"/>
              <a:gd name="connisteX24" fmla="*/ 914462 w 1190996"/>
              <a:gd name="connsiteY24" fmla="*/ 1030393 h 1289563"/>
              <a:gd name="connisteX25" fmla="*/ 847787 w 1190996"/>
              <a:gd name="connsiteY25" fmla="*/ 1049443 h 1289563"/>
              <a:gd name="connisteX26" fmla="*/ 781112 w 1190996"/>
              <a:gd name="connsiteY26" fmla="*/ 1078018 h 1289563"/>
              <a:gd name="connisteX27" fmla="*/ 714437 w 1190996"/>
              <a:gd name="connsiteY27" fmla="*/ 1058968 h 1289563"/>
              <a:gd name="connisteX28" fmla="*/ 647762 w 1190996"/>
              <a:gd name="connsiteY28" fmla="*/ 1078018 h 1289563"/>
              <a:gd name="connisteX29" fmla="*/ 581087 w 1190996"/>
              <a:gd name="connsiteY29" fmla="*/ 1125643 h 1289563"/>
              <a:gd name="connisteX30" fmla="*/ 514412 w 1190996"/>
              <a:gd name="connsiteY30" fmla="*/ 1182793 h 1289563"/>
              <a:gd name="connisteX31" fmla="*/ 447737 w 1190996"/>
              <a:gd name="connsiteY31" fmla="*/ 1220893 h 1289563"/>
              <a:gd name="connisteX32" fmla="*/ 381062 w 1190996"/>
              <a:gd name="connsiteY32" fmla="*/ 1249468 h 1289563"/>
              <a:gd name="connisteX33" fmla="*/ 314387 w 1190996"/>
              <a:gd name="connsiteY33" fmla="*/ 1287568 h 1289563"/>
              <a:gd name="connisteX34" fmla="*/ 247712 w 1190996"/>
              <a:gd name="connsiteY34" fmla="*/ 1278043 h 1289563"/>
              <a:gd name="connisteX35" fmla="*/ 171512 w 1190996"/>
              <a:gd name="connsiteY35" fmla="*/ 1249468 h 1289563"/>
              <a:gd name="connisteX36" fmla="*/ 104837 w 1190996"/>
              <a:gd name="connsiteY36" fmla="*/ 1278043 h 1289563"/>
              <a:gd name="connisteX37" fmla="*/ 104837 w 1190996"/>
              <a:gd name="connsiteY37" fmla="*/ 1211368 h 1289563"/>
              <a:gd name="connisteX38" fmla="*/ 133412 w 1190996"/>
              <a:gd name="connsiteY38" fmla="*/ 1144693 h 1289563"/>
              <a:gd name="connisteX39" fmla="*/ 152462 w 1190996"/>
              <a:gd name="connsiteY39" fmla="*/ 1078018 h 1289563"/>
              <a:gd name="connisteX40" fmla="*/ 181037 w 1190996"/>
              <a:gd name="connsiteY40" fmla="*/ 1011343 h 1289563"/>
              <a:gd name="connisteX41" fmla="*/ 190562 w 1190996"/>
              <a:gd name="connsiteY41" fmla="*/ 944668 h 1289563"/>
              <a:gd name="connisteX42" fmla="*/ 209612 w 1190996"/>
              <a:gd name="connsiteY42" fmla="*/ 877993 h 1289563"/>
              <a:gd name="connisteX43" fmla="*/ 219137 w 1190996"/>
              <a:gd name="connsiteY43" fmla="*/ 811318 h 1289563"/>
              <a:gd name="connisteX44" fmla="*/ 219137 w 1190996"/>
              <a:gd name="connsiteY44" fmla="*/ 735118 h 1289563"/>
              <a:gd name="connisteX45" fmla="*/ 209612 w 1190996"/>
              <a:gd name="connsiteY45" fmla="*/ 668443 h 1289563"/>
              <a:gd name="connisteX46" fmla="*/ 209612 w 1190996"/>
              <a:gd name="connsiteY46" fmla="*/ 601768 h 1289563"/>
              <a:gd name="connisteX47" fmla="*/ 200087 w 1190996"/>
              <a:gd name="connsiteY47" fmla="*/ 535093 h 1289563"/>
              <a:gd name="connisteX48" fmla="*/ 190562 w 1190996"/>
              <a:gd name="connsiteY48" fmla="*/ 468418 h 1289563"/>
              <a:gd name="connisteX49" fmla="*/ 152462 w 1190996"/>
              <a:gd name="connsiteY49" fmla="*/ 392218 h 1289563"/>
              <a:gd name="connisteX50" fmla="*/ 133412 w 1190996"/>
              <a:gd name="connsiteY50" fmla="*/ 325543 h 1289563"/>
              <a:gd name="connisteX51" fmla="*/ 114362 w 1190996"/>
              <a:gd name="connsiteY51" fmla="*/ 258868 h 1289563"/>
              <a:gd name="connisteX52" fmla="*/ 85787 w 1190996"/>
              <a:gd name="connsiteY52" fmla="*/ 192193 h 1289563"/>
              <a:gd name="connisteX53" fmla="*/ 57212 w 1190996"/>
              <a:gd name="connsiteY53" fmla="*/ 125518 h 1289563"/>
              <a:gd name="connisteX54" fmla="*/ 62 w 1190996"/>
              <a:gd name="connsiteY54" fmla="*/ 39793 h 1289563"/>
              <a:gd name="connisteX55" fmla="*/ 66737 w 1190996"/>
              <a:gd name="connsiteY55" fmla="*/ 1693 h 1289563"/>
              <a:gd name="connisteX56" fmla="*/ 133412 w 1190996"/>
              <a:gd name="connsiteY56" fmla="*/ 11218 h 1289563"/>
              <a:gd name="connisteX57" fmla="*/ 200087 w 1190996"/>
              <a:gd name="connsiteY57" fmla="*/ 11218 h 1289563"/>
              <a:gd name="connisteX58" fmla="*/ 266762 w 1190996"/>
              <a:gd name="connsiteY58" fmla="*/ 1693 h 1289563"/>
              <a:gd name="connisteX59" fmla="*/ 333437 w 1190996"/>
              <a:gd name="connsiteY59" fmla="*/ 1693 h 12895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</a:cxnLst>
            <a:rect l="l" t="t" r="r" b="b"/>
            <a:pathLst>
              <a:path w="1190996" h="1289564">
                <a:moveTo>
                  <a:pt x="333438" y="20743"/>
                </a:moveTo>
                <a:cubicBezTo>
                  <a:pt x="345503" y="16933"/>
                  <a:pt x="373443" y="5503"/>
                  <a:pt x="400113" y="1693"/>
                </a:cubicBezTo>
                <a:cubicBezTo>
                  <a:pt x="426783" y="-2117"/>
                  <a:pt x="440118" y="1693"/>
                  <a:pt x="466788" y="1693"/>
                </a:cubicBezTo>
                <a:cubicBezTo>
                  <a:pt x="493458" y="1693"/>
                  <a:pt x="506793" y="-212"/>
                  <a:pt x="533463" y="1693"/>
                </a:cubicBezTo>
                <a:cubicBezTo>
                  <a:pt x="560133" y="3598"/>
                  <a:pt x="573468" y="7408"/>
                  <a:pt x="600138" y="11218"/>
                </a:cubicBezTo>
                <a:cubicBezTo>
                  <a:pt x="626808" y="15028"/>
                  <a:pt x="640143" y="18838"/>
                  <a:pt x="666813" y="20743"/>
                </a:cubicBezTo>
                <a:cubicBezTo>
                  <a:pt x="693483" y="22648"/>
                  <a:pt x="727773" y="7408"/>
                  <a:pt x="733488" y="20743"/>
                </a:cubicBezTo>
                <a:cubicBezTo>
                  <a:pt x="739203" y="34078"/>
                  <a:pt x="703008" y="60748"/>
                  <a:pt x="695388" y="87418"/>
                </a:cubicBezTo>
                <a:cubicBezTo>
                  <a:pt x="687768" y="114088"/>
                  <a:pt x="687768" y="127423"/>
                  <a:pt x="695388" y="154093"/>
                </a:cubicBezTo>
                <a:cubicBezTo>
                  <a:pt x="703008" y="180763"/>
                  <a:pt x="716343" y="194098"/>
                  <a:pt x="733488" y="220768"/>
                </a:cubicBezTo>
                <a:cubicBezTo>
                  <a:pt x="750633" y="247438"/>
                  <a:pt x="767778" y="260773"/>
                  <a:pt x="781113" y="287443"/>
                </a:cubicBezTo>
                <a:cubicBezTo>
                  <a:pt x="794448" y="314113"/>
                  <a:pt x="786828" y="327448"/>
                  <a:pt x="800163" y="354118"/>
                </a:cubicBezTo>
                <a:cubicBezTo>
                  <a:pt x="813498" y="380788"/>
                  <a:pt x="828738" y="394123"/>
                  <a:pt x="847788" y="420793"/>
                </a:cubicBezTo>
                <a:cubicBezTo>
                  <a:pt x="866838" y="447463"/>
                  <a:pt x="874458" y="456988"/>
                  <a:pt x="895413" y="487468"/>
                </a:cubicBezTo>
                <a:cubicBezTo>
                  <a:pt x="916368" y="517948"/>
                  <a:pt x="931608" y="540808"/>
                  <a:pt x="952563" y="573193"/>
                </a:cubicBezTo>
                <a:cubicBezTo>
                  <a:pt x="973518" y="605578"/>
                  <a:pt x="983043" y="620818"/>
                  <a:pt x="1000188" y="649393"/>
                </a:cubicBezTo>
                <a:cubicBezTo>
                  <a:pt x="1017333" y="677968"/>
                  <a:pt x="1024953" y="689398"/>
                  <a:pt x="1038288" y="716068"/>
                </a:cubicBezTo>
                <a:cubicBezTo>
                  <a:pt x="1051623" y="742738"/>
                  <a:pt x="1055433" y="756073"/>
                  <a:pt x="1066863" y="782743"/>
                </a:cubicBezTo>
                <a:cubicBezTo>
                  <a:pt x="1078293" y="809413"/>
                  <a:pt x="1080198" y="822748"/>
                  <a:pt x="1095438" y="849418"/>
                </a:cubicBezTo>
                <a:cubicBezTo>
                  <a:pt x="1110678" y="876088"/>
                  <a:pt x="1124013" y="887518"/>
                  <a:pt x="1143063" y="916093"/>
                </a:cubicBezTo>
                <a:cubicBezTo>
                  <a:pt x="1162113" y="944668"/>
                  <a:pt x="1194498" y="977053"/>
                  <a:pt x="1190688" y="992293"/>
                </a:cubicBezTo>
                <a:cubicBezTo>
                  <a:pt x="1186878" y="1007533"/>
                  <a:pt x="1150683" y="988483"/>
                  <a:pt x="1124013" y="992293"/>
                </a:cubicBezTo>
                <a:cubicBezTo>
                  <a:pt x="1097343" y="996103"/>
                  <a:pt x="1085913" y="1003723"/>
                  <a:pt x="1057338" y="1011343"/>
                </a:cubicBezTo>
                <a:cubicBezTo>
                  <a:pt x="1028763" y="1018963"/>
                  <a:pt x="1009713" y="1026583"/>
                  <a:pt x="981138" y="1030393"/>
                </a:cubicBezTo>
                <a:cubicBezTo>
                  <a:pt x="952563" y="1034203"/>
                  <a:pt x="941133" y="1026583"/>
                  <a:pt x="914463" y="1030393"/>
                </a:cubicBezTo>
                <a:cubicBezTo>
                  <a:pt x="887793" y="1034203"/>
                  <a:pt x="874458" y="1039918"/>
                  <a:pt x="847788" y="1049443"/>
                </a:cubicBezTo>
                <a:cubicBezTo>
                  <a:pt x="821118" y="1058968"/>
                  <a:pt x="807783" y="1076113"/>
                  <a:pt x="781113" y="1078018"/>
                </a:cubicBezTo>
                <a:cubicBezTo>
                  <a:pt x="754443" y="1079923"/>
                  <a:pt x="741108" y="1058968"/>
                  <a:pt x="714438" y="1058968"/>
                </a:cubicBezTo>
                <a:cubicBezTo>
                  <a:pt x="687768" y="1058968"/>
                  <a:pt x="674433" y="1064683"/>
                  <a:pt x="647763" y="1078018"/>
                </a:cubicBezTo>
                <a:cubicBezTo>
                  <a:pt x="621093" y="1091353"/>
                  <a:pt x="607758" y="1104688"/>
                  <a:pt x="581088" y="1125643"/>
                </a:cubicBezTo>
                <a:cubicBezTo>
                  <a:pt x="554418" y="1146598"/>
                  <a:pt x="541083" y="1163743"/>
                  <a:pt x="514413" y="1182793"/>
                </a:cubicBezTo>
                <a:cubicBezTo>
                  <a:pt x="487743" y="1201843"/>
                  <a:pt x="474408" y="1207558"/>
                  <a:pt x="447738" y="1220893"/>
                </a:cubicBezTo>
                <a:cubicBezTo>
                  <a:pt x="421068" y="1234228"/>
                  <a:pt x="407733" y="1236133"/>
                  <a:pt x="381063" y="1249468"/>
                </a:cubicBezTo>
                <a:cubicBezTo>
                  <a:pt x="354393" y="1262803"/>
                  <a:pt x="341058" y="1281853"/>
                  <a:pt x="314388" y="1287568"/>
                </a:cubicBezTo>
                <a:cubicBezTo>
                  <a:pt x="287718" y="1293283"/>
                  <a:pt x="276288" y="1285663"/>
                  <a:pt x="247713" y="1278043"/>
                </a:cubicBezTo>
                <a:cubicBezTo>
                  <a:pt x="219138" y="1270423"/>
                  <a:pt x="200088" y="1249468"/>
                  <a:pt x="171513" y="1249468"/>
                </a:cubicBezTo>
                <a:cubicBezTo>
                  <a:pt x="142938" y="1249468"/>
                  <a:pt x="118173" y="1285663"/>
                  <a:pt x="104838" y="1278043"/>
                </a:cubicBezTo>
                <a:cubicBezTo>
                  <a:pt x="91503" y="1270423"/>
                  <a:pt x="99123" y="1238038"/>
                  <a:pt x="104838" y="1211368"/>
                </a:cubicBezTo>
                <a:cubicBezTo>
                  <a:pt x="110553" y="1184698"/>
                  <a:pt x="123888" y="1171363"/>
                  <a:pt x="133413" y="1144693"/>
                </a:cubicBezTo>
                <a:cubicBezTo>
                  <a:pt x="142938" y="1118023"/>
                  <a:pt x="142938" y="1104688"/>
                  <a:pt x="152463" y="1078018"/>
                </a:cubicBezTo>
                <a:cubicBezTo>
                  <a:pt x="161988" y="1051348"/>
                  <a:pt x="173418" y="1038013"/>
                  <a:pt x="181038" y="1011343"/>
                </a:cubicBezTo>
                <a:cubicBezTo>
                  <a:pt x="188658" y="984673"/>
                  <a:pt x="184848" y="971338"/>
                  <a:pt x="190563" y="944668"/>
                </a:cubicBezTo>
                <a:cubicBezTo>
                  <a:pt x="196278" y="917998"/>
                  <a:pt x="203898" y="904663"/>
                  <a:pt x="209613" y="877993"/>
                </a:cubicBezTo>
                <a:cubicBezTo>
                  <a:pt x="215328" y="851323"/>
                  <a:pt x="217233" y="839893"/>
                  <a:pt x="219138" y="811318"/>
                </a:cubicBezTo>
                <a:cubicBezTo>
                  <a:pt x="221043" y="782743"/>
                  <a:pt x="221043" y="763693"/>
                  <a:pt x="219138" y="735118"/>
                </a:cubicBezTo>
                <a:cubicBezTo>
                  <a:pt x="217233" y="706543"/>
                  <a:pt x="211518" y="695113"/>
                  <a:pt x="209613" y="668443"/>
                </a:cubicBezTo>
                <a:cubicBezTo>
                  <a:pt x="207708" y="641773"/>
                  <a:pt x="211518" y="628438"/>
                  <a:pt x="209613" y="601768"/>
                </a:cubicBezTo>
                <a:cubicBezTo>
                  <a:pt x="207708" y="575098"/>
                  <a:pt x="203898" y="561763"/>
                  <a:pt x="200088" y="535093"/>
                </a:cubicBezTo>
                <a:cubicBezTo>
                  <a:pt x="196278" y="508423"/>
                  <a:pt x="200088" y="496993"/>
                  <a:pt x="190563" y="468418"/>
                </a:cubicBezTo>
                <a:cubicBezTo>
                  <a:pt x="181038" y="439843"/>
                  <a:pt x="163893" y="420793"/>
                  <a:pt x="152463" y="392218"/>
                </a:cubicBezTo>
                <a:cubicBezTo>
                  <a:pt x="141033" y="363643"/>
                  <a:pt x="141033" y="352213"/>
                  <a:pt x="133413" y="325543"/>
                </a:cubicBezTo>
                <a:cubicBezTo>
                  <a:pt x="125793" y="298873"/>
                  <a:pt x="123888" y="285538"/>
                  <a:pt x="114363" y="258868"/>
                </a:cubicBezTo>
                <a:cubicBezTo>
                  <a:pt x="104838" y="232198"/>
                  <a:pt x="97218" y="218863"/>
                  <a:pt x="85788" y="192193"/>
                </a:cubicBezTo>
                <a:cubicBezTo>
                  <a:pt x="74358" y="165523"/>
                  <a:pt x="74358" y="155998"/>
                  <a:pt x="57213" y="125518"/>
                </a:cubicBezTo>
                <a:cubicBezTo>
                  <a:pt x="40068" y="95038"/>
                  <a:pt x="-1842" y="64558"/>
                  <a:pt x="63" y="39793"/>
                </a:cubicBezTo>
                <a:cubicBezTo>
                  <a:pt x="1968" y="15028"/>
                  <a:pt x="40068" y="7408"/>
                  <a:pt x="66738" y="1693"/>
                </a:cubicBezTo>
                <a:cubicBezTo>
                  <a:pt x="93408" y="-4022"/>
                  <a:pt x="106743" y="9313"/>
                  <a:pt x="133413" y="11218"/>
                </a:cubicBezTo>
                <a:cubicBezTo>
                  <a:pt x="160083" y="13123"/>
                  <a:pt x="173418" y="13123"/>
                  <a:pt x="200088" y="11218"/>
                </a:cubicBezTo>
                <a:cubicBezTo>
                  <a:pt x="226758" y="9313"/>
                  <a:pt x="240093" y="3598"/>
                  <a:pt x="266763" y="1693"/>
                </a:cubicBezTo>
                <a:cubicBezTo>
                  <a:pt x="293433" y="-212"/>
                  <a:pt x="321373" y="1693"/>
                  <a:pt x="333438" y="1693"/>
                </a:cubicBezTo>
              </a:path>
            </a:pathLst>
          </a:custGeom>
          <a:solidFill>
            <a:srgbClr val="FFFF00">
              <a:alpha val="67000"/>
            </a:srgbClr>
          </a:solidFill>
          <a:ln w="12700" cmpd="sng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5626735" y="4292600"/>
            <a:ext cx="1696085" cy="518795"/>
          </a:xfrm>
          <a:custGeom>
            <a:avLst/>
            <a:gdLst>
              <a:gd name="connisteX0" fmla="*/ 2030701 w 2030701"/>
              <a:gd name="connsiteY0" fmla="*/ 70061 h 613833"/>
              <a:gd name="connisteX1" fmla="*/ 1954501 w 2030701"/>
              <a:gd name="connsiteY1" fmla="*/ 41486 h 613833"/>
              <a:gd name="connisteX2" fmla="*/ 1887826 w 2030701"/>
              <a:gd name="connsiteY2" fmla="*/ 41486 h 613833"/>
              <a:gd name="connisteX3" fmla="*/ 1821151 w 2030701"/>
              <a:gd name="connsiteY3" fmla="*/ 41486 h 613833"/>
              <a:gd name="connisteX4" fmla="*/ 1754476 w 2030701"/>
              <a:gd name="connsiteY4" fmla="*/ 41486 h 613833"/>
              <a:gd name="connisteX5" fmla="*/ 1687801 w 2030701"/>
              <a:gd name="connsiteY5" fmla="*/ 51011 h 613833"/>
              <a:gd name="connisteX6" fmla="*/ 1621126 w 2030701"/>
              <a:gd name="connsiteY6" fmla="*/ 51011 h 613833"/>
              <a:gd name="connisteX7" fmla="*/ 1554451 w 2030701"/>
              <a:gd name="connsiteY7" fmla="*/ 51011 h 613833"/>
              <a:gd name="connisteX8" fmla="*/ 1487776 w 2030701"/>
              <a:gd name="connsiteY8" fmla="*/ 51011 h 613833"/>
              <a:gd name="connisteX9" fmla="*/ 1421101 w 2030701"/>
              <a:gd name="connsiteY9" fmla="*/ 51011 h 613833"/>
              <a:gd name="connisteX10" fmla="*/ 1354426 w 2030701"/>
              <a:gd name="connsiteY10" fmla="*/ 41486 h 613833"/>
              <a:gd name="connisteX11" fmla="*/ 1287751 w 2030701"/>
              <a:gd name="connsiteY11" fmla="*/ 41486 h 613833"/>
              <a:gd name="connisteX12" fmla="*/ 1221076 w 2030701"/>
              <a:gd name="connsiteY12" fmla="*/ 41486 h 613833"/>
              <a:gd name="connisteX13" fmla="*/ 1144876 w 2030701"/>
              <a:gd name="connsiteY13" fmla="*/ 41486 h 613833"/>
              <a:gd name="connisteX14" fmla="*/ 1078201 w 2030701"/>
              <a:gd name="connsiteY14" fmla="*/ 41486 h 613833"/>
              <a:gd name="connisteX15" fmla="*/ 1011526 w 2030701"/>
              <a:gd name="connsiteY15" fmla="*/ 31961 h 613833"/>
              <a:gd name="connisteX16" fmla="*/ 944851 w 2030701"/>
              <a:gd name="connsiteY16" fmla="*/ 31961 h 613833"/>
              <a:gd name="connisteX17" fmla="*/ 878176 w 2030701"/>
              <a:gd name="connsiteY17" fmla="*/ 22436 h 613833"/>
              <a:gd name="connisteX18" fmla="*/ 811501 w 2030701"/>
              <a:gd name="connsiteY18" fmla="*/ 22436 h 613833"/>
              <a:gd name="connisteX19" fmla="*/ 744826 w 2030701"/>
              <a:gd name="connsiteY19" fmla="*/ 22436 h 613833"/>
              <a:gd name="connisteX20" fmla="*/ 659101 w 2030701"/>
              <a:gd name="connsiteY20" fmla="*/ 12911 h 613833"/>
              <a:gd name="connisteX21" fmla="*/ 592426 w 2030701"/>
              <a:gd name="connsiteY21" fmla="*/ 12911 h 613833"/>
              <a:gd name="connisteX22" fmla="*/ 525751 w 2030701"/>
              <a:gd name="connsiteY22" fmla="*/ 12911 h 613833"/>
              <a:gd name="connisteX23" fmla="*/ 459076 w 2030701"/>
              <a:gd name="connsiteY23" fmla="*/ 3386 h 613833"/>
              <a:gd name="connisteX24" fmla="*/ 392401 w 2030701"/>
              <a:gd name="connsiteY24" fmla="*/ 3386 h 613833"/>
              <a:gd name="connisteX25" fmla="*/ 325726 w 2030701"/>
              <a:gd name="connsiteY25" fmla="*/ 3386 h 613833"/>
              <a:gd name="connisteX26" fmla="*/ 259051 w 2030701"/>
              <a:gd name="connsiteY26" fmla="*/ 3386 h 613833"/>
              <a:gd name="connisteX27" fmla="*/ 173326 w 2030701"/>
              <a:gd name="connsiteY27" fmla="*/ 3386 h 613833"/>
              <a:gd name="connisteX28" fmla="*/ 106651 w 2030701"/>
              <a:gd name="connsiteY28" fmla="*/ 3386 h 613833"/>
              <a:gd name="connisteX29" fmla="*/ 39976 w 2030701"/>
              <a:gd name="connsiteY29" fmla="*/ 41486 h 613833"/>
              <a:gd name="connisteX30" fmla="*/ 39976 w 2030701"/>
              <a:gd name="connsiteY30" fmla="*/ 108161 h 613833"/>
              <a:gd name="connisteX31" fmla="*/ 49501 w 2030701"/>
              <a:gd name="connsiteY31" fmla="*/ 174836 h 613833"/>
              <a:gd name="connisteX32" fmla="*/ 49501 w 2030701"/>
              <a:gd name="connsiteY32" fmla="*/ 241511 h 613833"/>
              <a:gd name="connisteX33" fmla="*/ 49501 w 2030701"/>
              <a:gd name="connsiteY33" fmla="*/ 308186 h 613833"/>
              <a:gd name="connisteX34" fmla="*/ 49501 w 2030701"/>
              <a:gd name="connsiteY34" fmla="*/ 384386 h 613833"/>
              <a:gd name="connisteX35" fmla="*/ 1876 w 2030701"/>
              <a:gd name="connsiteY35" fmla="*/ 451061 h 613833"/>
              <a:gd name="connisteX36" fmla="*/ 20926 w 2030701"/>
              <a:gd name="connsiteY36" fmla="*/ 527261 h 613833"/>
              <a:gd name="connisteX37" fmla="*/ 87601 w 2030701"/>
              <a:gd name="connsiteY37" fmla="*/ 584411 h 613833"/>
              <a:gd name="connisteX38" fmla="*/ 154276 w 2030701"/>
              <a:gd name="connsiteY38" fmla="*/ 603461 h 613833"/>
              <a:gd name="connisteX39" fmla="*/ 220951 w 2030701"/>
              <a:gd name="connsiteY39" fmla="*/ 574886 h 613833"/>
              <a:gd name="connisteX40" fmla="*/ 287626 w 2030701"/>
              <a:gd name="connsiteY40" fmla="*/ 574886 h 613833"/>
              <a:gd name="connisteX41" fmla="*/ 354301 w 2030701"/>
              <a:gd name="connsiteY41" fmla="*/ 574886 h 613833"/>
              <a:gd name="connisteX42" fmla="*/ 420976 w 2030701"/>
              <a:gd name="connsiteY42" fmla="*/ 574886 h 613833"/>
              <a:gd name="connisteX43" fmla="*/ 497176 w 2030701"/>
              <a:gd name="connsiteY43" fmla="*/ 574886 h 613833"/>
              <a:gd name="connisteX44" fmla="*/ 563851 w 2030701"/>
              <a:gd name="connsiteY44" fmla="*/ 574886 h 613833"/>
              <a:gd name="connisteX45" fmla="*/ 659101 w 2030701"/>
              <a:gd name="connsiteY45" fmla="*/ 555836 h 613833"/>
              <a:gd name="connisteX46" fmla="*/ 725776 w 2030701"/>
              <a:gd name="connsiteY46" fmla="*/ 555836 h 613833"/>
              <a:gd name="connisteX47" fmla="*/ 801976 w 2030701"/>
              <a:gd name="connsiteY47" fmla="*/ 555836 h 613833"/>
              <a:gd name="connisteX48" fmla="*/ 868651 w 2030701"/>
              <a:gd name="connsiteY48" fmla="*/ 574886 h 613833"/>
              <a:gd name="connisteX49" fmla="*/ 935326 w 2030701"/>
              <a:gd name="connsiteY49" fmla="*/ 593936 h 613833"/>
              <a:gd name="connisteX50" fmla="*/ 1011526 w 2030701"/>
              <a:gd name="connsiteY50" fmla="*/ 603461 h 613833"/>
              <a:gd name="connisteX51" fmla="*/ 1078201 w 2030701"/>
              <a:gd name="connsiteY51" fmla="*/ 603461 h 613833"/>
              <a:gd name="connisteX52" fmla="*/ 1144876 w 2030701"/>
              <a:gd name="connsiteY52" fmla="*/ 612986 h 613833"/>
              <a:gd name="connisteX53" fmla="*/ 1211551 w 2030701"/>
              <a:gd name="connsiteY53" fmla="*/ 612986 h 613833"/>
              <a:gd name="connisteX54" fmla="*/ 1278226 w 2030701"/>
              <a:gd name="connsiteY54" fmla="*/ 612986 h 613833"/>
              <a:gd name="connisteX55" fmla="*/ 1344901 w 2030701"/>
              <a:gd name="connsiteY55" fmla="*/ 612986 h 613833"/>
              <a:gd name="connisteX56" fmla="*/ 1411576 w 2030701"/>
              <a:gd name="connsiteY56" fmla="*/ 612986 h 613833"/>
              <a:gd name="connisteX57" fmla="*/ 1478251 w 2030701"/>
              <a:gd name="connsiteY57" fmla="*/ 612986 h 613833"/>
              <a:gd name="connisteX58" fmla="*/ 1544926 w 2030701"/>
              <a:gd name="connsiteY58" fmla="*/ 612986 h 613833"/>
              <a:gd name="connisteX59" fmla="*/ 1611601 w 2030701"/>
              <a:gd name="connsiteY59" fmla="*/ 612986 h 613833"/>
              <a:gd name="connisteX60" fmla="*/ 1678276 w 2030701"/>
              <a:gd name="connsiteY60" fmla="*/ 612986 h 613833"/>
              <a:gd name="connisteX61" fmla="*/ 1744951 w 2030701"/>
              <a:gd name="connsiteY61" fmla="*/ 612986 h 613833"/>
              <a:gd name="connisteX62" fmla="*/ 1811626 w 2030701"/>
              <a:gd name="connsiteY62" fmla="*/ 603461 h 613833"/>
              <a:gd name="connisteX63" fmla="*/ 1878301 w 2030701"/>
              <a:gd name="connsiteY63" fmla="*/ 603461 h 6138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</a:cxnLst>
            <a:rect l="l" t="t" r="r" b="b"/>
            <a:pathLst>
              <a:path w="2030701" h="613833">
                <a:moveTo>
                  <a:pt x="2030701" y="70062"/>
                </a:moveTo>
                <a:cubicBezTo>
                  <a:pt x="2016731" y="64347"/>
                  <a:pt x="1983076" y="47202"/>
                  <a:pt x="1954501" y="41487"/>
                </a:cubicBezTo>
                <a:cubicBezTo>
                  <a:pt x="1925926" y="35772"/>
                  <a:pt x="1914496" y="41487"/>
                  <a:pt x="1887826" y="41487"/>
                </a:cubicBezTo>
                <a:cubicBezTo>
                  <a:pt x="1861156" y="41487"/>
                  <a:pt x="1847821" y="41487"/>
                  <a:pt x="1821151" y="41487"/>
                </a:cubicBezTo>
                <a:cubicBezTo>
                  <a:pt x="1794481" y="41487"/>
                  <a:pt x="1781146" y="39582"/>
                  <a:pt x="1754476" y="41487"/>
                </a:cubicBezTo>
                <a:cubicBezTo>
                  <a:pt x="1727806" y="43392"/>
                  <a:pt x="1714471" y="49107"/>
                  <a:pt x="1687801" y="51012"/>
                </a:cubicBezTo>
                <a:cubicBezTo>
                  <a:pt x="1661131" y="52917"/>
                  <a:pt x="1647796" y="51012"/>
                  <a:pt x="1621126" y="51012"/>
                </a:cubicBezTo>
                <a:cubicBezTo>
                  <a:pt x="1594456" y="51012"/>
                  <a:pt x="1581121" y="51012"/>
                  <a:pt x="1554451" y="51012"/>
                </a:cubicBezTo>
                <a:cubicBezTo>
                  <a:pt x="1527781" y="51012"/>
                  <a:pt x="1514446" y="51012"/>
                  <a:pt x="1487776" y="51012"/>
                </a:cubicBezTo>
                <a:cubicBezTo>
                  <a:pt x="1461106" y="51012"/>
                  <a:pt x="1447771" y="52917"/>
                  <a:pt x="1421101" y="51012"/>
                </a:cubicBezTo>
                <a:cubicBezTo>
                  <a:pt x="1394431" y="49107"/>
                  <a:pt x="1381096" y="43392"/>
                  <a:pt x="1354426" y="41487"/>
                </a:cubicBezTo>
                <a:cubicBezTo>
                  <a:pt x="1327756" y="39582"/>
                  <a:pt x="1314421" y="41487"/>
                  <a:pt x="1287751" y="41487"/>
                </a:cubicBezTo>
                <a:cubicBezTo>
                  <a:pt x="1261081" y="41487"/>
                  <a:pt x="1249651" y="41487"/>
                  <a:pt x="1221076" y="41487"/>
                </a:cubicBezTo>
                <a:cubicBezTo>
                  <a:pt x="1192501" y="41487"/>
                  <a:pt x="1173451" y="41487"/>
                  <a:pt x="1144876" y="41487"/>
                </a:cubicBezTo>
                <a:cubicBezTo>
                  <a:pt x="1116301" y="41487"/>
                  <a:pt x="1104871" y="43392"/>
                  <a:pt x="1078201" y="41487"/>
                </a:cubicBezTo>
                <a:cubicBezTo>
                  <a:pt x="1051531" y="39582"/>
                  <a:pt x="1038196" y="33867"/>
                  <a:pt x="1011526" y="31962"/>
                </a:cubicBezTo>
                <a:cubicBezTo>
                  <a:pt x="984856" y="30057"/>
                  <a:pt x="971521" y="33867"/>
                  <a:pt x="944851" y="31962"/>
                </a:cubicBezTo>
                <a:cubicBezTo>
                  <a:pt x="918181" y="30057"/>
                  <a:pt x="904846" y="24342"/>
                  <a:pt x="878176" y="22437"/>
                </a:cubicBezTo>
                <a:cubicBezTo>
                  <a:pt x="851506" y="20532"/>
                  <a:pt x="838171" y="22437"/>
                  <a:pt x="811501" y="22437"/>
                </a:cubicBezTo>
                <a:cubicBezTo>
                  <a:pt x="784831" y="22437"/>
                  <a:pt x="775306" y="24342"/>
                  <a:pt x="744826" y="22437"/>
                </a:cubicBezTo>
                <a:cubicBezTo>
                  <a:pt x="714346" y="20532"/>
                  <a:pt x="689581" y="14817"/>
                  <a:pt x="659101" y="12912"/>
                </a:cubicBezTo>
                <a:cubicBezTo>
                  <a:pt x="628621" y="11007"/>
                  <a:pt x="619096" y="12912"/>
                  <a:pt x="592426" y="12912"/>
                </a:cubicBezTo>
                <a:cubicBezTo>
                  <a:pt x="565756" y="12912"/>
                  <a:pt x="552421" y="14817"/>
                  <a:pt x="525751" y="12912"/>
                </a:cubicBezTo>
                <a:cubicBezTo>
                  <a:pt x="499081" y="11007"/>
                  <a:pt x="485746" y="5292"/>
                  <a:pt x="459076" y="3387"/>
                </a:cubicBezTo>
                <a:cubicBezTo>
                  <a:pt x="432406" y="1482"/>
                  <a:pt x="419071" y="3387"/>
                  <a:pt x="392401" y="3387"/>
                </a:cubicBezTo>
                <a:cubicBezTo>
                  <a:pt x="365731" y="3387"/>
                  <a:pt x="352396" y="3387"/>
                  <a:pt x="325726" y="3387"/>
                </a:cubicBezTo>
                <a:cubicBezTo>
                  <a:pt x="299056" y="3387"/>
                  <a:pt x="289531" y="3387"/>
                  <a:pt x="259051" y="3387"/>
                </a:cubicBezTo>
                <a:cubicBezTo>
                  <a:pt x="228571" y="3387"/>
                  <a:pt x="203806" y="3387"/>
                  <a:pt x="173326" y="3387"/>
                </a:cubicBezTo>
                <a:cubicBezTo>
                  <a:pt x="142846" y="3387"/>
                  <a:pt x="133321" y="-4233"/>
                  <a:pt x="106651" y="3387"/>
                </a:cubicBezTo>
                <a:cubicBezTo>
                  <a:pt x="79981" y="11007"/>
                  <a:pt x="53311" y="20532"/>
                  <a:pt x="39976" y="41487"/>
                </a:cubicBezTo>
                <a:cubicBezTo>
                  <a:pt x="26641" y="62442"/>
                  <a:pt x="38071" y="81492"/>
                  <a:pt x="39976" y="108162"/>
                </a:cubicBezTo>
                <a:cubicBezTo>
                  <a:pt x="41881" y="134832"/>
                  <a:pt x="47596" y="148167"/>
                  <a:pt x="49501" y="174837"/>
                </a:cubicBezTo>
                <a:cubicBezTo>
                  <a:pt x="51406" y="201507"/>
                  <a:pt x="49501" y="214842"/>
                  <a:pt x="49501" y="241512"/>
                </a:cubicBezTo>
                <a:cubicBezTo>
                  <a:pt x="49501" y="268182"/>
                  <a:pt x="49501" y="279612"/>
                  <a:pt x="49501" y="308187"/>
                </a:cubicBezTo>
                <a:cubicBezTo>
                  <a:pt x="49501" y="336762"/>
                  <a:pt x="59026" y="355812"/>
                  <a:pt x="49501" y="384387"/>
                </a:cubicBezTo>
                <a:cubicBezTo>
                  <a:pt x="39976" y="412962"/>
                  <a:pt x="7591" y="422487"/>
                  <a:pt x="1876" y="451062"/>
                </a:cubicBezTo>
                <a:cubicBezTo>
                  <a:pt x="-3839" y="479637"/>
                  <a:pt x="3781" y="500592"/>
                  <a:pt x="20926" y="527262"/>
                </a:cubicBezTo>
                <a:cubicBezTo>
                  <a:pt x="38071" y="553932"/>
                  <a:pt x="60931" y="569172"/>
                  <a:pt x="87601" y="584412"/>
                </a:cubicBezTo>
                <a:cubicBezTo>
                  <a:pt x="114271" y="599652"/>
                  <a:pt x="127606" y="605367"/>
                  <a:pt x="154276" y="603462"/>
                </a:cubicBezTo>
                <a:cubicBezTo>
                  <a:pt x="180946" y="601557"/>
                  <a:pt x="194281" y="580602"/>
                  <a:pt x="220951" y="574887"/>
                </a:cubicBezTo>
                <a:cubicBezTo>
                  <a:pt x="247621" y="569172"/>
                  <a:pt x="260956" y="574887"/>
                  <a:pt x="287626" y="574887"/>
                </a:cubicBezTo>
                <a:cubicBezTo>
                  <a:pt x="314296" y="574887"/>
                  <a:pt x="327631" y="574887"/>
                  <a:pt x="354301" y="574887"/>
                </a:cubicBezTo>
                <a:cubicBezTo>
                  <a:pt x="380971" y="574887"/>
                  <a:pt x="392401" y="574887"/>
                  <a:pt x="420976" y="574887"/>
                </a:cubicBezTo>
                <a:cubicBezTo>
                  <a:pt x="449551" y="574887"/>
                  <a:pt x="468601" y="574887"/>
                  <a:pt x="497176" y="574887"/>
                </a:cubicBezTo>
                <a:cubicBezTo>
                  <a:pt x="525751" y="574887"/>
                  <a:pt x="531466" y="578697"/>
                  <a:pt x="563851" y="574887"/>
                </a:cubicBezTo>
                <a:cubicBezTo>
                  <a:pt x="596236" y="571077"/>
                  <a:pt x="626716" y="559647"/>
                  <a:pt x="659101" y="555837"/>
                </a:cubicBezTo>
                <a:cubicBezTo>
                  <a:pt x="691486" y="552027"/>
                  <a:pt x="697201" y="555837"/>
                  <a:pt x="725776" y="555837"/>
                </a:cubicBezTo>
                <a:cubicBezTo>
                  <a:pt x="754351" y="555837"/>
                  <a:pt x="773401" y="552027"/>
                  <a:pt x="801976" y="555837"/>
                </a:cubicBezTo>
                <a:cubicBezTo>
                  <a:pt x="830551" y="559647"/>
                  <a:pt x="841981" y="567267"/>
                  <a:pt x="868651" y="574887"/>
                </a:cubicBezTo>
                <a:cubicBezTo>
                  <a:pt x="895321" y="582507"/>
                  <a:pt x="906751" y="588222"/>
                  <a:pt x="935326" y="593937"/>
                </a:cubicBezTo>
                <a:cubicBezTo>
                  <a:pt x="963901" y="599652"/>
                  <a:pt x="982951" y="601557"/>
                  <a:pt x="1011526" y="603462"/>
                </a:cubicBezTo>
                <a:cubicBezTo>
                  <a:pt x="1040101" y="605367"/>
                  <a:pt x="1051531" y="601557"/>
                  <a:pt x="1078201" y="603462"/>
                </a:cubicBezTo>
                <a:cubicBezTo>
                  <a:pt x="1104871" y="605367"/>
                  <a:pt x="1118206" y="611082"/>
                  <a:pt x="1144876" y="612987"/>
                </a:cubicBezTo>
                <a:cubicBezTo>
                  <a:pt x="1171546" y="614892"/>
                  <a:pt x="1184881" y="612987"/>
                  <a:pt x="1211551" y="612987"/>
                </a:cubicBezTo>
                <a:cubicBezTo>
                  <a:pt x="1238221" y="612987"/>
                  <a:pt x="1251556" y="612987"/>
                  <a:pt x="1278226" y="612987"/>
                </a:cubicBezTo>
                <a:cubicBezTo>
                  <a:pt x="1304896" y="612987"/>
                  <a:pt x="1318231" y="612987"/>
                  <a:pt x="1344901" y="612987"/>
                </a:cubicBezTo>
                <a:cubicBezTo>
                  <a:pt x="1371571" y="612987"/>
                  <a:pt x="1384906" y="612987"/>
                  <a:pt x="1411576" y="612987"/>
                </a:cubicBezTo>
                <a:cubicBezTo>
                  <a:pt x="1438246" y="612987"/>
                  <a:pt x="1451581" y="612987"/>
                  <a:pt x="1478251" y="612987"/>
                </a:cubicBezTo>
                <a:cubicBezTo>
                  <a:pt x="1504921" y="612987"/>
                  <a:pt x="1518256" y="612987"/>
                  <a:pt x="1544926" y="612987"/>
                </a:cubicBezTo>
                <a:cubicBezTo>
                  <a:pt x="1571596" y="612987"/>
                  <a:pt x="1584931" y="612987"/>
                  <a:pt x="1611601" y="612987"/>
                </a:cubicBezTo>
                <a:cubicBezTo>
                  <a:pt x="1638271" y="612987"/>
                  <a:pt x="1651606" y="612987"/>
                  <a:pt x="1678276" y="612987"/>
                </a:cubicBezTo>
                <a:cubicBezTo>
                  <a:pt x="1704946" y="612987"/>
                  <a:pt x="1718281" y="614892"/>
                  <a:pt x="1744951" y="612987"/>
                </a:cubicBezTo>
                <a:cubicBezTo>
                  <a:pt x="1771621" y="611082"/>
                  <a:pt x="1784956" y="605367"/>
                  <a:pt x="1811626" y="603462"/>
                </a:cubicBezTo>
                <a:cubicBezTo>
                  <a:pt x="1838296" y="601557"/>
                  <a:pt x="1866236" y="603462"/>
                  <a:pt x="1878301" y="603462"/>
                </a:cubicBezTo>
              </a:path>
            </a:pathLst>
          </a:custGeom>
          <a:solidFill>
            <a:srgbClr val="FFFF00">
              <a:alpha val="67000"/>
            </a:srgbClr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85060" y="5563235"/>
            <a:ext cx="85382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九中片区预期规划，第三次修改：</a:t>
            </a:r>
            <a:endParaRPr lang="zh-CN" altLang="en-US"/>
          </a:p>
          <a:p>
            <a:r>
              <a:rPr lang="zh-CN" altLang="en-US"/>
              <a:t>必要条件：保留黄色区域 </a:t>
            </a:r>
            <a:r>
              <a:rPr lang="en-US" altLang="zh-CN"/>
              <a:t>+ </a:t>
            </a:r>
            <a:r>
              <a:rPr lang="zh-CN" altLang="en-US"/>
              <a:t>①，</a:t>
            </a:r>
            <a:r>
              <a:rPr lang="zh-CN">
                <a:latin typeface="仿宋" panose="02010609060101010101" charset="-122"/>
                <a:ea typeface="仿宋" panose="02010609060101010101" charset="-122"/>
                <a:sym typeface="+mn-ea"/>
              </a:rPr>
              <a:t>选址</a:t>
            </a:r>
            <a:r>
              <a:rPr lang="en-US" altLang="zh-CN">
                <a:latin typeface="仿宋" panose="02010609060101010101" charset="-122"/>
                <a:ea typeface="仿宋" panose="02010609060101010101" charset="-122"/>
                <a:sym typeface="+mn-ea"/>
              </a:rPr>
              <a:t>:</a:t>
            </a:r>
            <a:r>
              <a:rPr lang="zh-CN" altLang="en-US">
                <a:latin typeface="仿宋" panose="02010609060101010101" charset="-122"/>
                <a:ea typeface="仿宋" panose="02010609060101010101" charset="-122"/>
                <a:sym typeface="+mn-ea"/>
              </a:rPr>
              <a:t>③</a:t>
            </a:r>
            <a:r>
              <a:rPr lang="zh-CN" altLang="en-US"/>
              <a:t>（</a:t>
            </a:r>
            <a:r>
              <a:rPr lang="zh-CN">
                <a:solidFill>
                  <a:srgbClr val="FF0000"/>
                </a:solidFill>
                <a:latin typeface="仿宋" panose="02010609060101010101" charset="-122"/>
                <a:ea typeface="仿宋" panose="02010609060101010101" charset="-122"/>
              </a:rPr>
              <a:t>②区内选不来址）</a:t>
            </a:r>
            <a:endParaRPr lang="zh-CN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>
                <a:sym typeface="+mn-ea"/>
              </a:rPr>
              <a:t>附加条件：①可以不要（给北港中学留空间）</a:t>
            </a:r>
            <a:endParaRPr lang="zh-CN" altLang="en-US"/>
          </a:p>
          <a:p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247380" y="3856355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1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7525385" y="4054475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2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383020" y="4376420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3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7946390" y="3630930"/>
            <a:ext cx="1239520" cy="859155"/>
          </a:xfrm>
          <a:custGeom>
            <a:avLst/>
            <a:gdLst>
              <a:gd name="connisteX0" fmla="*/ 28734 w 1400210"/>
              <a:gd name="connsiteY0" fmla="*/ 24288 h 992071"/>
              <a:gd name="connisteX1" fmla="*/ 112554 w 1400210"/>
              <a:gd name="connsiteY1" fmla="*/ 24288 h 992071"/>
              <a:gd name="connisteX2" fmla="*/ 197009 w 1400210"/>
              <a:gd name="connsiteY2" fmla="*/ 24288 h 992071"/>
              <a:gd name="connisteX3" fmla="*/ 280829 w 1400210"/>
              <a:gd name="connsiteY3" fmla="*/ 45243 h 992071"/>
              <a:gd name="connisteX4" fmla="*/ 364649 w 1400210"/>
              <a:gd name="connsiteY4" fmla="*/ 45243 h 992071"/>
              <a:gd name="connisteX5" fmla="*/ 449104 w 1400210"/>
              <a:gd name="connsiteY5" fmla="*/ 45243 h 992071"/>
              <a:gd name="connisteX6" fmla="*/ 532924 w 1400210"/>
              <a:gd name="connsiteY6" fmla="*/ 45243 h 992071"/>
              <a:gd name="connisteX7" fmla="*/ 617379 w 1400210"/>
              <a:gd name="connsiteY7" fmla="*/ 45243 h 992071"/>
              <a:gd name="connisteX8" fmla="*/ 701199 w 1400210"/>
              <a:gd name="connsiteY8" fmla="*/ 45243 h 992071"/>
              <a:gd name="connisteX9" fmla="*/ 785654 w 1400210"/>
              <a:gd name="connsiteY9" fmla="*/ 87153 h 992071"/>
              <a:gd name="connisteX10" fmla="*/ 890429 w 1400210"/>
              <a:gd name="connsiteY10" fmla="*/ 87153 h 992071"/>
              <a:gd name="connisteX11" fmla="*/ 974249 w 1400210"/>
              <a:gd name="connsiteY11" fmla="*/ 87153 h 992071"/>
              <a:gd name="connisteX12" fmla="*/ 1058704 w 1400210"/>
              <a:gd name="connsiteY12" fmla="*/ 66198 h 992071"/>
              <a:gd name="connisteX13" fmla="*/ 1142524 w 1400210"/>
              <a:gd name="connsiteY13" fmla="*/ 24288 h 992071"/>
              <a:gd name="connisteX14" fmla="*/ 1226979 w 1400210"/>
              <a:gd name="connsiteY14" fmla="*/ 3333 h 992071"/>
              <a:gd name="connisteX15" fmla="*/ 1310799 w 1400210"/>
              <a:gd name="connsiteY15" fmla="*/ 3333 h 992071"/>
              <a:gd name="connisteX16" fmla="*/ 1395254 w 1400210"/>
              <a:gd name="connsiteY16" fmla="*/ 24288 h 992071"/>
              <a:gd name="connisteX17" fmla="*/ 1373664 w 1400210"/>
              <a:gd name="connsiteY17" fmla="*/ 108108 h 992071"/>
              <a:gd name="connisteX18" fmla="*/ 1289844 w 1400210"/>
              <a:gd name="connsiteY18" fmla="*/ 150018 h 992071"/>
              <a:gd name="connisteX19" fmla="*/ 1206024 w 1400210"/>
              <a:gd name="connsiteY19" fmla="*/ 234473 h 992071"/>
              <a:gd name="connisteX20" fmla="*/ 1163479 w 1400210"/>
              <a:gd name="connsiteY20" fmla="*/ 318293 h 992071"/>
              <a:gd name="connisteX21" fmla="*/ 1100614 w 1400210"/>
              <a:gd name="connsiteY21" fmla="*/ 402748 h 992071"/>
              <a:gd name="connisteX22" fmla="*/ 1058704 w 1400210"/>
              <a:gd name="connsiteY22" fmla="*/ 486568 h 992071"/>
              <a:gd name="connisteX23" fmla="*/ 974249 w 1400210"/>
              <a:gd name="connsiteY23" fmla="*/ 570388 h 992071"/>
              <a:gd name="connisteX24" fmla="*/ 890429 w 1400210"/>
              <a:gd name="connsiteY24" fmla="*/ 654843 h 992071"/>
              <a:gd name="connisteX25" fmla="*/ 806609 w 1400210"/>
              <a:gd name="connsiteY25" fmla="*/ 738663 h 992071"/>
              <a:gd name="connisteX26" fmla="*/ 743109 w 1400210"/>
              <a:gd name="connsiteY26" fmla="*/ 844073 h 992071"/>
              <a:gd name="connisteX27" fmla="*/ 680244 w 1400210"/>
              <a:gd name="connsiteY27" fmla="*/ 927893 h 992071"/>
              <a:gd name="connisteX28" fmla="*/ 596424 w 1400210"/>
              <a:gd name="connsiteY28" fmla="*/ 991393 h 992071"/>
              <a:gd name="connisteX29" fmla="*/ 511969 w 1400210"/>
              <a:gd name="connsiteY29" fmla="*/ 948848 h 992071"/>
              <a:gd name="connisteX30" fmla="*/ 449104 w 1400210"/>
              <a:gd name="connsiteY30" fmla="*/ 844073 h 992071"/>
              <a:gd name="connisteX31" fmla="*/ 407194 w 1400210"/>
              <a:gd name="connsiteY31" fmla="*/ 759618 h 992071"/>
              <a:gd name="connisteX32" fmla="*/ 386239 w 1400210"/>
              <a:gd name="connsiteY32" fmla="*/ 654843 h 992071"/>
              <a:gd name="connisteX33" fmla="*/ 343694 w 1400210"/>
              <a:gd name="connsiteY33" fmla="*/ 570388 h 992071"/>
              <a:gd name="connisteX34" fmla="*/ 280829 w 1400210"/>
              <a:gd name="connsiteY34" fmla="*/ 465613 h 992071"/>
              <a:gd name="connisteX35" fmla="*/ 217964 w 1400210"/>
              <a:gd name="connsiteY35" fmla="*/ 381793 h 992071"/>
              <a:gd name="connisteX36" fmla="*/ 133509 w 1400210"/>
              <a:gd name="connsiteY36" fmla="*/ 276383 h 992071"/>
              <a:gd name="connisteX37" fmla="*/ 91599 w 1400210"/>
              <a:gd name="connsiteY37" fmla="*/ 192563 h 992071"/>
              <a:gd name="connisteX38" fmla="*/ 7779 w 1400210"/>
              <a:gd name="connsiteY38" fmla="*/ 129063 h 992071"/>
              <a:gd name="connisteX39" fmla="*/ 7779 w 1400210"/>
              <a:gd name="connsiteY39" fmla="*/ 45243 h 99207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1400210" h="992072">
                <a:moveTo>
                  <a:pt x="28735" y="24289"/>
                </a:moveTo>
                <a:cubicBezTo>
                  <a:pt x="43975" y="24289"/>
                  <a:pt x="78900" y="24289"/>
                  <a:pt x="112555" y="24289"/>
                </a:cubicBezTo>
                <a:cubicBezTo>
                  <a:pt x="146210" y="24289"/>
                  <a:pt x="163355" y="19844"/>
                  <a:pt x="197010" y="24289"/>
                </a:cubicBezTo>
                <a:cubicBezTo>
                  <a:pt x="230665" y="28734"/>
                  <a:pt x="247175" y="40799"/>
                  <a:pt x="280830" y="45244"/>
                </a:cubicBezTo>
                <a:cubicBezTo>
                  <a:pt x="314485" y="49689"/>
                  <a:pt x="330995" y="45244"/>
                  <a:pt x="364650" y="45244"/>
                </a:cubicBezTo>
                <a:cubicBezTo>
                  <a:pt x="398305" y="45244"/>
                  <a:pt x="415450" y="45244"/>
                  <a:pt x="449105" y="45244"/>
                </a:cubicBezTo>
                <a:cubicBezTo>
                  <a:pt x="482760" y="45244"/>
                  <a:pt x="499270" y="45244"/>
                  <a:pt x="532925" y="45244"/>
                </a:cubicBezTo>
                <a:cubicBezTo>
                  <a:pt x="566580" y="45244"/>
                  <a:pt x="583725" y="45244"/>
                  <a:pt x="617380" y="45244"/>
                </a:cubicBezTo>
                <a:cubicBezTo>
                  <a:pt x="651035" y="45244"/>
                  <a:pt x="667545" y="36989"/>
                  <a:pt x="701200" y="45244"/>
                </a:cubicBezTo>
                <a:cubicBezTo>
                  <a:pt x="734855" y="53499"/>
                  <a:pt x="747555" y="78899"/>
                  <a:pt x="785655" y="87154"/>
                </a:cubicBezTo>
                <a:cubicBezTo>
                  <a:pt x="823755" y="95409"/>
                  <a:pt x="852965" y="87154"/>
                  <a:pt x="890430" y="87154"/>
                </a:cubicBezTo>
                <a:cubicBezTo>
                  <a:pt x="927895" y="87154"/>
                  <a:pt x="940595" y="91599"/>
                  <a:pt x="974250" y="87154"/>
                </a:cubicBezTo>
                <a:cubicBezTo>
                  <a:pt x="1007905" y="82709"/>
                  <a:pt x="1025050" y="78899"/>
                  <a:pt x="1058705" y="66199"/>
                </a:cubicBezTo>
                <a:cubicBezTo>
                  <a:pt x="1092360" y="53499"/>
                  <a:pt x="1108870" y="36989"/>
                  <a:pt x="1142525" y="24289"/>
                </a:cubicBezTo>
                <a:cubicBezTo>
                  <a:pt x="1176180" y="11589"/>
                  <a:pt x="1193325" y="7779"/>
                  <a:pt x="1226980" y="3334"/>
                </a:cubicBezTo>
                <a:cubicBezTo>
                  <a:pt x="1260635" y="-1111"/>
                  <a:pt x="1277145" y="-1111"/>
                  <a:pt x="1310800" y="3334"/>
                </a:cubicBezTo>
                <a:cubicBezTo>
                  <a:pt x="1344455" y="7779"/>
                  <a:pt x="1382555" y="3334"/>
                  <a:pt x="1395255" y="24289"/>
                </a:cubicBezTo>
                <a:cubicBezTo>
                  <a:pt x="1407955" y="45244"/>
                  <a:pt x="1394620" y="82709"/>
                  <a:pt x="1373665" y="108109"/>
                </a:cubicBezTo>
                <a:cubicBezTo>
                  <a:pt x="1352710" y="133509"/>
                  <a:pt x="1323500" y="124619"/>
                  <a:pt x="1289845" y="150019"/>
                </a:cubicBezTo>
                <a:cubicBezTo>
                  <a:pt x="1256190" y="175419"/>
                  <a:pt x="1231425" y="200819"/>
                  <a:pt x="1206025" y="234474"/>
                </a:cubicBezTo>
                <a:cubicBezTo>
                  <a:pt x="1180625" y="268129"/>
                  <a:pt x="1184435" y="284639"/>
                  <a:pt x="1163480" y="318294"/>
                </a:cubicBezTo>
                <a:cubicBezTo>
                  <a:pt x="1142525" y="351949"/>
                  <a:pt x="1121570" y="369094"/>
                  <a:pt x="1100615" y="402749"/>
                </a:cubicBezTo>
                <a:cubicBezTo>
                  <a:pt x="1079660" y="436404"/>
                  <a:pt x="1084105" y="452914"/>
                  <a:pt x="1058705" y="486569"/>
                </a:cubicBezTo>
                <a:cubicBezTo>
                  <a:pt x="1033305" y="520224"/>
                  <a:pt x="1007905" y="536734"/>
                  <a:pt x="974250" y="570389"/>
                </a:cubicBezTo>
                <a:cubicBezTo>
                  <a:pt x="940595" y="604044"/>
                  <a:pt x="924085" y="621189"/>
                  <a:pt x="890430" y="654844"/>
                </a:cubicBezTo>
                <a:cubicBezTo>
                  <a:pt x="856775" y="688499"/>
                  <a:pt x="835820" y="700564"/>
                  <a:pt x="806610" y="738664"/>
                </a:cubicBezTo>
                <a:cubicBezTo>
                  <a:pt x="777400" y="776764"/>
                  <a:pt x="768510" y="805974"/>
                  <a:pt x="743110" y="844074"/>
                </a:cubicBezTo>
                <a:cubicBezTo>
                  <a:pt x="717710" y="882174"/>
                  <a:pt x="709455" y="898684"/>
                  <a:pt x="680245" y="927894"/>
                </a:cubicBezTo>
                <a:cubicBezTo>
                  <a:pt x="651035" y="957104"/>
                  <a:pt x="630080" y="986949"/>
                  <a:pt x="596425" y="991394"/>
                </a:cubicBezTo>
                <a:cubicBezTo>
                  <a:pt x="562770" y="995839"/>
                  <a:pt x="541180" y="978059"/>
                  <a:pt x="511970" y="948849"/>
                </a:cubicBezTo>
                <a:cubicBezTo>
                  <a:pt x="482760" y="919639"/>
                  <a:pt x="470060" y="882174"/>
                  <a:pt x="449105" y="844074"/>
                </a:cubicBezTo>
                <a:cubicBezTo>
                  <a:pt x="428150" y="805974"/>
                  <a:pt x="419895" y="797719"/>
                  <a:pt x="407195" y="759619"/>
                </a:cubicBezTo>
                <a:cubicBezTo>
                  <a:pt x="394495" y="721519"/>
                  <a:pt x="398940" y="692944"/>
                  <a:pt x="386240" y="654844"/>
                </a:cubicBezTo>
                <a:cubicBezTo>
                  <a:pt x="373540" y="616744"/>
                  <a:pt x="364650" y="608489"/>
                  <a:pt x="343695" y="570389"/>
                </a:cubicBezTo>
                <a:cubicBezTo>
                  <a:pt x="322740" y="532289"/>
                  <a:pt x="306230" y="503079"/>
                  <a:pt x="280830" y="465614"/>
                </a:cubicBezTo>
                <a:cubicBezTo>
                  <a:pt x="255430" y="428149"/>
                  <a:pt x="247175" y="419894"/>
                  <a:pt x="217965" y="381794"/>
                </a:cubicBezTo>
                <a:cubicBezTo>
                  <a:pt x="188755" y="343694"/>
                  <a:pt x="158910" y="314484"/>
                  <a:pt x="133510" y="276384"/>
                </a:cubicBezTo>
                <a:cubicBezTo>
                  <a:pt x="108110" y="238284"/>
                  <a:pt x="117000" y="221774"/>
                  <a:pt x="91600" y="192564"/>
                </a:cubicBezTo>
                <a:cubicBezTo>
                  <a:pt x="66200" y="163354"/>
                  <a:pt x="24290" y="158274"/>
                  <a:pt x="7780" y="129064"/>
                </a:cubicBezTo>
                <a:cubicBezTo>
                  <a:pt x="-8730" y="99854"/>
                  <a:pt x="5875" y="60484"/>
                  <a:pt x="7780" y="45244"/>
                </a:cubicBezTo>
              </a:path>
            </a:pathLst>
          </a:custGeom>
          <a:solidFill>
            <a:srgbClr val="FFFF00">
              <a:alpha val="50000"/>
            </a:srgbClr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316595" y="3730625"/>
            <a:ext cx="5676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拆迁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325" y="-295910"/>
            <a:ext cx="11541760" cy="6776720"/>
          </a:xfrm>
          <a:prstGeom prst="rect">
            <a:avLst/>
          </a:prstGeom>
        </p:spPr>
      </p:pic>
      <p:sp>
        <p:nvSpPr>
          <p:cNvPr id="12" name="任意多边形 11"/>
          <p:cNvSpPr/>
          <p:nvPr/>
        </p:nvSpPr>
        <p:spPr>
          <a:xfrm>
            <a:off x="5682615" y="4844415"/>
            <a:ext cx="1840865" cy="591185"/>
          </a:xfrm>
          <a:custGeom>
            <a:avLst/>
            <a:gdLst>
              <a:gd name="connisteX0" fmla="*/ 2030701 w 2030701"/>
              <a:gd name="connsiteY0" fmla="*/ 70061 h 613833"/>
              <a:gd name="connisteX1" fmla="*/ 1954501 w 2030701"/>
              <a:gd name="connsiteY1" fmla="*/ 41486 h 613833"/>
              <a:gd name="connisteX2" fmla="*/ 1887826 w 2030701"/>
              <a:gd name="connsiteY2" fmla="*/ 41486 h 613833"/>
              <a:gd name="connisteX3" fmla="*/ 1821151 w 2030701"/>
              <a:gd name="connsiteY3" fmla="*/ 41486 h 613833"/>
              <a:gd name="connisteX4" fmla="*/ 1754476 w 2030701"/>
              <a:gd name="connsiteY4" fmla="*/ 41486 h 613833"/>
              <a:gd name="connisteX5" fmla="*/ 1687801 w 2030701"/>
              <a:gd name="connsiteY5" fmla="*/ 51011 h 613833"/>
              <a:gd name="connisteX6" fmla="*/ 1621126 w 2030701"/>
              <a:gd name="connsiteY6" fmla="*/ 51011 h 613833"/>
              <a:gd name="connisteX7" fmla="*/ 1554451 w 2030701"/>
              <a:gd name="connsiteY7" fmla="*/ 51011 h 613833"/>
              <a:gd name="connisteX8" fmla="*/ 1487776 w 2030701"/>
              <a:gd name="connsiteY8" fmla="*/ 51011 h 613833"/>
              <a:gd name="connisteX9" fmla="*/ 1421101 w 2030701"/>
              <a:gd name="connsiteY9" fmla="*/ 51011 h 613833"/>
              <a:gd name="connisteX10" fmla="*/ 1354426 w 2030701"/>
              <a:gd name="connsiteY10" fmla="*/ 41486 h 613833"/>
              <a:gd name="connisteX11" fmla="*/ 1287751 w 2030701"/>
              <a:gd name="connsiteY11" fmla="*/ 41486 h 613833"/>
              <a:gd name="connisteX12" fmla="*/ 1221076 w 2030701"/>
              <a:gd name="connsiteY12" fmla="*/ 41486 h 613833"/>
              <a:gd name="connisteX13" fmla="*/ 1144876 w 2030701"/>
              <a:gd name="connsiteY13" fmla="*/ 41486 h 613833"/>
              <a:gd name="connisteX14" fmla="*/ 1078201 w 2030701"/>
              <a:gd name="connsiteY14" fmla="*/ 41486 h 613833"/>
              <a:gd name="connisteX15" fmla="*/ 1011526 w 2030701"/>
              <a:gd name="connsiteY15" fmla="*/ 31961 h 613833"/>
              <a:gd name="connisteX16" fmla="*/ 944851 w 2030701"/>
              <a:gd name="connsiteY16" fmla="*/ 31961 h 613833"/>
              <a:gd name="connisteX17" fmla="*/ 878176 w 2030701"/>
              <a:gd name="connsiteY17" fmla="*/ 22436 h 613833"/>
              <a:gd name="connisteX18" fmla="*/ 811501 w 2030701"/>
              <a:gd name="connsiteY18" fmla="*/ 22436 h 613833"/>
              <a:gd name="connisteX19" fmla="*/ 744826 w 2030701"/>
              <a:gd name="connsiteY19" fmla="*/ 22436 h 613833"/>
              <a:gd name="connisteX20" fmla="*/ 659101 w 2030701"/>
              <a:gd name="connsiteY20" fmla="*/ 12911 h 613833"/>
              <a:gd name="connisteX21" fmla="*/ 592426 w 2030701"/>
              <a:gd name="connsiteY21" fmla="*/ 12911 h 613833"/>
              <a:gd name="connisteX22" fmla="*/ 525751 w 2030701"/>
              <a:gd name="connsiteY22" fmla="*/ 12911 h 613833"/>
              <a:gd name="connisteX23" fmla="*/ 459076 w 2030701"/>
              <a:gd name="connsiteY23" fmla="*/ 3386 h 613833"/>
              <a:gd name="connisteX24" fmla="*/ 392401 w 2030701"/>
              <a:gd name="connsiteY24" fmla="*/ 3386 h 613833"/>
              <a:gd name="connisteX25" fmla="*/ 325726 w 2030701"/>
              <a:gd name="connsiteY25" fmla="*/ 3386 h 613833"/>
              <a:gd name="connisteX26" fmla="*/ 259051 w 2030701"/>
              <a:gd name="connsiteY26" fmla="*/ 3386 h 613833"/>
              <a:gd name="connisteX27" fmla="*/ 173326 w 2030701"/>
              <a:gd name="connsiteY27" fmla="*/ 3386 h 613833"/>
              <a:gd name="connisteX28" fmla="*/ 106651 w 2030701"/>
              <a:gd name="connsiteY28" fmla="*/ 3386 h 613833"/>
              <a:gd name="connisteX29" fmla="*/ 39976 w 2030701"/>
              <a:gd name="connsiteY29" fmla="*/ 41486 h 613833"/>
              <a:gd name="connisteX30" fmla="*/ 39976 w 2030701"/>
              <a:gd name="connsiteY30" fmla="*/ 108161 h 613833"/>
              <a:gd name="connisteX31" fmla="*/ 49501 w 2030701"/>
              <a:gd name="connsiteY31" fmla="*/ 174836 h 613833"/>
              <a:gd name="connisteX32" fmla="*/ 49501 w 2030701"/>
              <a:gd name="connsiteY32" fmla="*/ 241511 h 613833"/>
              <a:gd name="connisteX33" fmla="*/ 49501 w 2030701"/>
              <a:gd name="connsiteY33" fmla="*/ 308186 h 613833"/>
              <a:gd name="connisteX34" fmla="*/ 49501 w 2030701"/>
              <a:gd name="connsiteY34" fmla="*/ 384386 h 613833"/>
              <a:gd name="connisteX35" fmla="*/ 1876 w 2030701"/>
              <a:gd name="connsiteY35" fmla="*/ 451061 h 613833"/>
              <a:gd name="connisteX36" fmla="*/ 20926 w 2030701"/>
              <a:gd name="connsiteY36" fmla="*/ 527261 h 613833"/>
              <a:gd name="connisteX37" fmla="*/ 87601 w 2030701"/>
              <a:gd name="connsiteY37" fmla="*/ 584411 h 613833"/>
              <a:gd name="connisteX38" fmla="*/ 154276 w 2030701"/>
              <a:gd name="connsiteY38" fmla="*/ 603461 h 613833"/>
              <a:gd name="connisteX39" fmla="*/ 220951 w 2030701"/>
              <a:gd name="connsiteY39" fmla="*/ 574886 h 613833"/>
              <a:gd name="connisteX40" fmla="*/ 287626 w 2030701"/>
              <a:gd name="connsiteY40" fmla="*/ 574886 h 613833"/>
              <a:gd name="connisteX41" fmla="*/ 354301 w 2030701"/>
              <a:gd name="connsiteY41" fmla="*/ 574886 h 613833"/>
              <a:gd name="connisteX42" fmla="*/ 420976 w 2030701"/>
              <a:gd name="connsiteY42" fmla="*/ 574886 h 613833"/>
              <a:gd name="connisteX43" fmla="*/ 497176 w 2030701"/>
              <a:gd name="connsiteY43" fmla="*/ 574886 h 613833"/>
              <a:gd name="connisteX44" fmla="*/ 563851 w 2030701"/>
              <a:gd name="connsiteY44" fmla="*/ 574886 h 613833"/>
              <a:gd name="connisteX45" fmla="*/ 659101 w 2030701"/>
              <a:gd name="connsiteY45" fmla="*/ 555836 h 613833"/>
              <a:gd name="connisteX46" fmla="*/ 725776 w 2030701"/>
              <a:gd name="connsiteY46" fmla="*/ 555836 h 613833"/>
              <a:gd name="connisteX47" fmla="*/ 801976 w 2030701"/>
              <a:gd name="connsiteY47" fmla="*/ 555836 h 613833"/>
              <a:gd name="connisteX48" fmla="*/ 868651 w 2030701"/>
              <a:gd name="connsiteY48" fmla="*/ 574886 h 613833"/>
              <a:gd name="connisteX49" fmla="*/ 935326 w 2030701"/>
              <a:gd name="connsiteY49" fmla="*/ 593936 h 613833"/>
              <a:gd name="connisteX50" fmla="*/ 1011526 w 2030701"/>
              <a:gd name="connsiteY50" fmla="*/ 603461 h 613833"/>
              <a:gd name="connisteX51" fmla="*/ 1078201 w 2030701"/>
              <a:gd name="connsiteY51" fmla="*/ 603461 h 613833"/>
              <a:gd name="connisteX52" fmla="*/ 1144876 w 2030701"/>
              <a:gd name="connsiteY52" fmla="*/ 612986 h 613833"/>
              <a:gd name="connisteX53" fmla="*/ 1211551 w 2030701"/>
              <a:gd name="connsiteY53" fmla="*/ 612986 h 613833"/>
              <a:gd name="connisteX54" fmla="*/ 1278226 w 2030701"/>
              <a:gd name="connsiteY54" fmla="*/ 612986 h 613833"/>
              <a:gd name="connisteX55" fmla="*/ 1344901 w 2030701"/>
              <a:gd name="connsiteY55" fmla="*/ 612986 h 613833"/>
              <a:gd name="connisteX56" fmla="*/ 1411576 w 2030701"/>
              <a:gd name="connsiteY56" fmla="*/ 612986 h 613833"/>
              <a:gd name="connisteX57" fmla="*/ 1478251 w 2030701"/>
              <a:gd name="connsiteY57" fmla="*/ 612986 h 613833"/>
              <a:gd name="connisteX58" fmla="*/ 1544926 w 2030701"/>
              <a:gd name="connsiteY58" fmla="*/ 612986 h 613833"/>
              <a:gd name="connisteX59" fmla="*/ 1611601 w 2030701"/>
              <a:gd name="connsiteY59" fmla="*/ 612986 h 613833"/>
              <a:gd name="connisteX60" fmla="*/ 1678276 w 2030701"/>
              <a:gd name="connsiteY60" fmla="*/ 612986 h 613833"/>
              <a:gd name="connisteX61" fmla="*/ 1744951 w 2030701"/>
              <a:gd name="connsiteY61" fmla="*/ 612986 h 613833"/>
              <a:gd name="connisteX62" fmla="*/ 1811626 w 2030701"/>
              <a:gd name="connsiteY62" fmla="*/ 603461 h 613833"/>
              <a:gd name="connisteX63" fmla="*/ 1878301 w 2030701"/>
              <a:gd name="connsiteY63" fmla="*/ 603461 h 6138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</a:cxnLst>
            <a:rect l="l" t="t" r="r" b="b"/>
            <a:pathLst>
              <a:path w="2030701" h="613833">
                <a:moveTo>
                  <a:pt x="2030701" y="70062"/>
                </a:moveTo>
                <a:cubicBezTo>
                  <a:pt x="2016731" y="64347"/>
                  <a:pt x="1983076" y="47202"/>
                  <a:pt x="1954501" y="41487"/>
                </a:cubicBezTo>
                <a:cubicBezTo>
                  <a:pt x="1925926" y="35772"/>
                  <a:pt x="1914496" y="41487"/>
                  <a:pt x="1887826" y="41487"/>
                </a:cubicBezTo>
                <a:cubicBezTo>
                  <a:pt x="1861156" y="41487"/>
                  <a:pt x="1847821" y="41487"/>
                  <a:pt x="1821151" y="41487"/>
                </a:cubicBezTo>
                <a:cubicBezTo>
                  <a:pt x="1794481" y="41487"/>
                  <a:pt x="1781146" y="39582"/>
                  <a:pt x="1754476" y="41487"/>
                </a:cubicBezTo>
                <a:cubicBezTo>
                  <a:pt x="1727806" y="43392"/>
                  <a:pt x="1714471" y="49107"/>
                  <a:pt x="1687801" y="51012"/>
                </a:cubicBezTo>
                <a:cubicBezTo>
                  <a:pt x="1661131" y="52917"/>
                  <a:pt x="1647796" y="51012"/>
                  <a:pt x="1621126" y="51012"/>
                </a:cubicBezTo>
                <a:cubicBezTo>
                  <a:pt x="1594456" y="51012"/>
                  <a:pt x="1581121" y="51012"/>
                  <a:pt x="1554451" y="51012"/>
                </a:cubicBezTo>
                <a:cubicBezTo>
                  <a:pt x="1527781" y="51012"/>
                  <a:pt x="1514446" y="51012"/>
                  <a:pt x="1487776" y="51012"/>
                </a:cubicBezTo>
                <a:cubicBezTo>
                  <a:pt x="1461106" y="51012"/>
                  <a:pt x="1447771" y="52917"/>
                  <a:pt x="1421101" y="51012"/>
                </a:cubicBezTo>
                <a:cubicBezTo>
                  <a:pt x="1394431" y="49107"/>
                  <a:pt x="1381096" y="43392"/>
                  <a:pt x="1354426" y="41487"/>
                </a:cubicBezTo>
                <a:cubicBezTo>
                  <a:pt x="1327756" y="39582"/>
                  <a:pt x="1314421" y="41487"/>
                  <a:pt x="1287751" y="41487"/>
                </a:cubicBezTo>
                <a:cubicBezTo>
                  <a:pt x="1261081" y="41487"/>
                  <a:pt x="1249651" y="41487"/>
                  <a:pt x="1221076" y="41487"/>
                </a:cubicBezTo>
                <a:cubicBezTo>
                  <a:pt x="1192501" y="41487"/>
                  <a:pt x="1173451" y="41487"/>
                  <a:pt x="1144876" y="41487"/>
                </a:cubicBezTo>
                <a:cubicBezTo>
                  <a:pt x="1116301" y="41487"/>
                  <a:pt x="1104871" y="43392"/>
                  <a:pt x="1078201" y="41487"/>
                </a:cubicBezTo>
                <a:cubicBezTo>
                  <a:pt x="1051531" y="39582"/>
                  <a:pt x="1038196" y="33867"/>
                  <a:pt x="1011526" y="31962"/>
                </a:cubicBezTo>
                <a:cubicBezTo>
                  <a:pt x="984856" y="30057"/>
                  <a:pt x="971521" y="33867"/>
                  <a:pt x="944851" y="31962"/>
                </a:cubicBezTo>
                <a:cubicBezTo>
                  <a:pt x="918181" y="30057"/>
                  <a:pt x="904846" y="24342"/>
                  <a:pt x="878176" y="22437"/>
                </a:cubicBezTo>
                <a:cubicBezTo>
                  <a:pt x="851506" y="20532"/>
                  <a:pt x="838171" y="22437"/>
                  <a:pt x="811501" y="22437"/>
                </a:cubicBezTo>
                <a:cubicBezTo>
                  <a:pt x="784831" y="22437"/>
                  <a:pt x="775306" y="24342"/>
                  <a:pt x="744826" y="22437"/>
                </a:cubicBezTo>
                <a:cubicBezTo>
                  <a:pt x="714346" y="20532"/>
                  <a:pt x="689581" y="14817"/>
                  <a:pt x="659101" y="12912"/>
                </a:cubicBezTo>
                <a:cubicBezTo>
                  <a:pt x="628621" y="11007"/>
                  <a:pt x="619096" y="12912"/>
                  <a:pt x="592426" y="12912"/>
                </a:cubicBezTo>
                <a:cubicBezTo>
                  <a:pt x="565756" y="12912"/>
                  <a:pt x="552421" y="14817"/>
                  <a:pt x="525751" y="12912"/>
                </a:cubicBezTo>
                <a:cubicBezTo>
                  <a:pt x="499081" y="11007"/>
                  <a:pt x="485746" y="5292"/>
                  <a:pt x="459076" y="3387"/>
                </a:cubicBezTo>
                <a:cubicBezTo>
                  <a:pt x="432406" y="1482"/>
                  <a:pt x="419071" y="3387"/>
                  <a:pt x="392401" y="3387"/>
                </a:cubicBezTo>
                <a:cubicBezTo>
                  <a:pt x="365731" y="3387"/>
                  <a:pt x="352396" y="3387"/>
                  <a:pt x="325726" y="3387"/>
                </a:cubicBezTo>
                <a:cubicBezTo>
                  <a:pt x="299056" y="3387"/>
                  <a:pt x="289531" y="3387"/>
                  <a:pt x="259051" y="3387"/>
                </a:cubicBezTo>
                <a:cubicBezTo>
                  <a:pt x="228571" y="3387"/>
                  <a:pt x="203806" y="3387"/>
                  <a:pt x="173326" y="3387"/>
                </a:cubicBezTo>
                <a:cubicBezTo>
                  <a:pt x="142846" y="3387"/>
                  <a:pt x="133321" y="-4233"/>
                  <a:pt x="106651" y="3387"/>
                </a:cubicBezTo>
                <a:cubicBezTo>
                  <a:pt x="79981" y="11007"/>
                  <a:pt x="53311" y="20532"/>
                  <a:pt x="39976" y="41487"/>
                </a:cubicBezTo>
                <a:cubicBezTo>
                  <a:pt x="26641" y="62442"/>
                  <a:pt x="38071" y="81492"/>
                  <a:pt x="39976" y="108162"/>
                </a:cubicBezTo>
                <a:cubicBezTo>
                  <a:pt x="41881" y="134832"/>
                  <a:pt x="47596" y="148167"/>
                  <a:pt x="49501" y="174837"/>
                </a:cubicBezTo>
                <a:cubicBezTo>
                  <a:pt x="51406" y="201507"/>
                  <a:pt x="49501" y="214842"/>
                  <a:pt x="49501" y="241512"/>
                </a:cubicBezTo>
                <a:cubicBezTo>
                  <a:pt x="49501" y="268182"/>
                  <a:pt x="49501" y="279612"/>
                  <a:pt x="49501" y="308187"/>
                </a:cubicBezTo>
                <a:cubicBezTo>
                  <a:pt x="49501" y="336762"/>
                  <a:pt x="59026" y="355812"/>
                  <a:pt x="49501" y="384387"/>
                </a:cubicBezTo>
                <a:cubicBezTo>
                  <a:pt x="39976" y="412962"/>
                  <a:pt x="7591" y="422487"/>
                  <a:pt x="1876" y="451062"/>
                </a:cubicBezTo>
                <a:cubicBezTo>
                  <a:pt x="-3839" y="479637"/>
                  <a:pt x="3781" y="500592"/>
                  <a:pt x="20926" y="527262"/>
                </a:cubicBezTo>
                <a:cubicBezTo>
                  <a:pt x="38071" y="553932"/>
                  <a:pt x="60931" y="569172"/>
                  <a:pt x="87601" y="584412"/>
                </a:cubicBezTo>
                <a:cubicBezTo>
                  <a:pt x="114271" y="599652"/>
                  <a:pt x="127606" y="605367"/>
                  <a:pt x="154276" y="603462"/>
                </a:cubicBezTo>
                <a:cubicBezTo>
                  <a:pt x="180946" y="601557"/>
                  <a:pt x="194281" y="580602"/>
                  <a:pt x="220951" y="574887"/>
                </a:cubicBezTo>
                <a:cubicBezTo>
                  <a:pt x="247621" y="569172"/>
                  <a:pt x="260956" y="574887"/>
                  <a:pt x="287626" y="574887"/>
                </a:cubicBezTo>
                <a:cubicBezTo>
                  <a:pt x="314296" y="574887"/>
                  <a:pt x="327631" y="574887"/>
                  <a:pt x="354301" y="574887"/>
                </a:cubicBezTo>
                <a:cubicBezTo>
                  <a:pt x="380971" y="574887"/>
                  <a:pt x="392401" y="574887"/>
                  <a:pt x="420976" y="574887"/>
                </a:cubicBezTo>
                <a:cubicBezTo>
                  <a:pt x="449551" y="574887"/>
                  <a:pt x="468601" y="574887"/>
                  <a:pt x="497176" y="574887"/>
                </a:cubicBezTo>
                <a:cubicBezTo>
                  <a:pt x="525751" y="574887"/>
                  <a:pt x="531466" y="578697"/>
                  <a:pt x="563851" y="574887"/>
                </a:cubicBezTo>
                <a:cubicBezTo>
                  <a:pt x="596236" y="571077"/>
                  <a:pt x="626716" y="559647"/>
                  <a:pt x="659101" y="555837"/>
                </a:cubicBezTo>
                <a:cubicBezTo>
                  <a:pt x="691486" y="552027"/>
                  <a:pt x="697201" y="555837"/>
                  <a:pt x="725776" y="555837"/>
                </a:cubicBezTo>
                <a:cubicBezTo>
                  <a:pt x="754351" y="555837"/>
                  <a:pt x="773401" y="552027"/>
                  <a:pt x="801976" y="555837"/>
                </a:cubicBezTo>
                <a:cubicBezTo>
                  <a:pt x="830551" y="559647"/>
                  <a:pt x="841981" y="567267"/>
                  <a:pt x="868651" y="574887"/>
                </a:cubicBezTo>
                <a:cubicBezTo>
                  <a:pt x="895321" y="582507"/>
                  <a:pt x="906751" y="588222"/>
                  <a:pt x="935326" y="593937"/>
                </a:cubicBezTo>
                <a:cubicBezTo>
                  <a:pt x="963901" y="599652"/>
                  <a:pt x="982951" y="601557"/>
                  <a:pt x="1011526" y="603462"/>
                </a:cubicBezTo>
                <a:cubicBezTo>
                  <a:pt x="1040101" y="605367"/>
                  <a:pt x="1051531" y="601557"/>
                  <a:pt x="1078201" y="603462"/>
                </a:cubicBezTo>
                <a:cubicBezTo>
                  <a:pt x="1104871" y="605367"/>
                  <a:pt x="1118206" y="611082"/>
                  <a:pt x="1144876" y="612987"/>
                </a:cubicBezTo>
                <a:cubicBezTo>
                  <a:pt x="1171546" y="614892"/>
                  <a:pt x="1184881" y="612987"/>
                  <a:pt x="1211551" y="612987"/>
                </a:cubicBezTo>
                <a:cubicBezTo>
                  <a:pt x="1238221" y="612987"/>
                  <a:pt x="1251556" y="612987"/>
                  <a:pt x="1278226" y="612987"/>
                </a:cubicBezTo>
                <a:cubicBezTo>
                  <a:pt x="1304896" y="612987"/>
                  <a:pt x="1318231" y="612987"/>
                  <a:pt x="1344901" y="612987"/>
                </a:cubicBezTo>
                <a:cubicBezTo>
                  <a:pt x="1371571" y="612987"/>
                  <a:pt x="1384906" y="612987"/>
                  <a:pt x="1411576" y="612987"/>
                </a:cubicBezTo>
                <a:cubicBezTo>
                  <a:pt x="1438246" y="612987"/>
                  <a:pt x="1451581" y="612987"/>
                  <a:pt x="1478251" y="612987"/>
                </a:cubicBezTo>
                <a:cubicBezTo>
                  <a:pt x="1504921" y="612987"/>
                  <a:pt x="1518256" y="612987"/>
                  <a:pt x="1544926" y="612987"/>
                </a:cubicBezTo>
                <a:cubicBezTo>
                  <a:pt x="1571596" y="612987"/>
                  <a:pt x="1584931" y="612987"/>
                  <a:pt x="1611601" y="612987"/>
                </a:cubicBezTo>
                <a:cubicBezTo>
                  <a:pt x="1638271" y="612987"/>
                  <a:pt x="1651606" y="612987"/>
                  <a:pt x="1678276" y="612987"/>
                </a:cubicBezTo>
                <a:cubicBezTo>
                  <a:pt x="1704946" y="612987"/>
                  <a:pt x="1718281" y="614892"/>
                  <a:pt x="1744951" y="612987"/>
                </a:cubicBezTo>
                <a:cubicBezTo>
                  <a:pt x="1771621" y="611082"/>
                  <a:pt x="1784956" y="605367"/>
                  <a:pt x="1811626" y="603462"/>
                </a:cubicBezTo>
                <a:cubicBezTo>
                  <a:pt x="1838296" y="601557"/>
                  <a:pt x="1866236" y="603462"/>
                  <a:pt x="1878301" y="603462"/>
                </a:cubicBezTo>
              </a:path>
            </a:pathLst>
          </a:custGeom>
          <a:solidFill>
            <a:srgbClr val="FFFF00">
              <a:alpha val="34000"/>
            </a:srgbClr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2407265" y="655320"/>
            <a:ext cx="5886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/>
              <a:t>计划选址</a:t>
            </a:r>
            <a:r>
              <a:rPr lang="en-US" altLang="zh-CN" sz="800"/>
              <a:t>1</a:t>
            </a:r>
            <a:endParaRPr lang="en-US" altLang="zh-CN" sz="800"/>
          </a:p>
        </p:txBody>
      </p:sp>
      <p:sp>
        <p:nvSpPr>
          <p:cNvPr id="10" name="文本框 9"/>
          <p:cNvSpPr txBox="1"/>
          <p:nvPr/>
        </p:nvSpPr>
        <p:spPr>
          <a:xfrm>
            <a:off x="12423775" y="402590"/>
            <a:ext cx="27686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800"/>
              <a:t>①</a:t>
            </a:r>
            <a:endParaRPr lang="zh-CN" sz="800"/>
          </a:p>
        </p:txBody>
      </p:sp>
      <p:sp>
        <p:nvSpPr>
          <p:cNvPr id="13" name="文本框 12"/>
          <p:cNvSpPr txBox="1"/>
          <p:nvPr/>
        </p:nvSpPr>
        <p:spPr>
          <a:xfrm>
            <a:off x="6663690" y="4911725"/>
            <a:ext cx="2959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/>
              <a:t>校址</a:t>
            </a:r>
            <a:endParaRPr lang="zh-CN" altLang="en-US" sz="800"/>
          </a:p>
        </p:txBody>
      </p:sp>
      <p:sp>
        <p:nvSpPr>
          <p:cNvPr id="14" name="文本框 13"/>
          <p:cNvSpPr txBox="1"/>
          <p:nvPr/>
        </p:nvSpPr>
        <p:spPr>
          <a:xfrm>
            <a:off x="8580120" y="4244340"/>
            <a:ext cx="6076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拆迁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7868920" y="4486275"/>
            <a:ext cx="582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选不到址</a:t>
            </a:r>
            <a:endParaRPr lang="zh-CN" altLang="en-US" sz="1200"/>
          </a:p>
        </p:txBody>
      </p:sp>
      <p:sp>
        <p:nvSpPr>
          <p:cNvPr id="21" name="弧形 20"/>
          <p:cNvSpPr/>
          <p:nvPr/>
        </p:nvSpPr>
        <p:spPr>
          <a:xfrm>
            <a:off x="6532880" y="3450590"/>
            <a:ext cx="1210310" cy="1767840"/>
          </a:xfrm>
          <a:prstGeom prst="arc">
            <a:avLst>
              <a:gd name="adj1" fmla="val 16200000"/>
              <a:gd name="adj2" fmla="val 3326970"/>
            </a:avLst>
          </a:prstGeom>
          <a:ln w="381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7166610" y="3986530"/>
            <a:ext cx="2406650" cy="1522095"/>
          </a:xfrm>
          <a:custGeom>
            <a:avLst/>
            <a:gdLst>
              <a:gd name="connisteX0" fmla="*/ 0 w 2247900"/>
              <a:gd name="connsiteY0" fmla="*/ 45313 h 1250087"/>
              <a:gd name="connisteX1" fmla="*/ 38100 w 2247900"/>
              <a:gd name="connsiteY1" fmla="*/ 140563 h 1250087"/>
              <a:gd name="connisteX2" fmla="*/ 76200 w 2247900"/>
              <a:gd name="connsiteY2" fmla="*/ 216763 h 1250087"/>
              <a:gd name="connisteX3" fmla="*/ 95250 w 2247900"/>
              <a:gd name="connsiteY3" fmla="*/ 292963 h 1250087"/>
              <a:gd name="connisteX4" fmla="*/ 95250 w 2247900"/>
              <a:gd name="connsiteY4" fmla="*/ 388213 h 1250087"/>
              <a:gd name="connisteX5" fmla="*/ 133350 w 2247900"/>
              <a:gd name="connsiteY5" fmla="*/ 464413 h 1250087"/>
              <a:gd name="connisteX6" fmla="*/ 171450 w 2247900"/>
              <a:gd name="connsiteY6" fmla="*/ 559663 h 1250087"/>
              <a:gd name="connisteX7" fmla="*/ 228600 w 2247900"/>
              <a:gd name="connsiteY7" fmla="*/ 483463 h 1250087"/>
              <a:gd name="connisteX8" fmla="*/ 247650 w 2247900"/>
              <a:gd name="connsiteY8" fmla="*/ 388213 h 1250087"/>
              <a:gd name="connisteX9" fmla="*/ 323850 w 2247900"/>
              <a:gd name="connsiteY9" fmla="*/ 388213 h 1250087"/>
              <a:gd name="connisteX10" fmla="*/ 400050 w 2247900"/>
              <a:gd name="connsiteY10" fmla="*/ 426313 h 1250087"/>
              <a:gd name="connisteX11" fmla="*/ 476250 w 2247900"/>
              <a:gd name="connsiteY11" fmla="*/ 502513 h 1250087"/>
              <a:gd name="connisteX12" fmla="*/ 476250 w 2247900"/>
              <a:gd name="connsiteY12" fmla="*/ 578713 h 1250087"/>
              <a:gd name="connisteX13" fmla="*/ 476250 w 2247900"/>
              <a:gd name="connsiteY13" fmla="*/ 654913 h 1250087"/>
              <a:gd name="connisteX14" fmla="*/ 476250 w 2247900"/>
              <a:gd name="connsiteY14" fmla="*/ 731113 h 1250087"/>
              <a:gd name="connisteX15" fmla="*/ 457200 w 2247900"/>
              <a:gd name="connsiteY15" fmla="*/ 807313 h 1250087"/>
              <a:gd name="connisteX16" fmla="*/ 400050 w 2247900"/>
              <a:gd name="connsiteY16" fmla="*/ 902563 h 1250087"/>
              <a:gd name="connisteX17" fmla="*/ 381000 w 2247900"/>
              <a:gd name="connsiteY17" fmla="*/ 978763 h 1250087"/>
              <a:gd name="connisteX18" fmla="*/ 342900 w 2247900"/>
              <a:gd name="connsiteY18" fmla="*/ 1074013 h 1250087"/>
              <a:gd name="connisteX19" fmla="*/ 361950 w 2247900"/>
              <a:gd name="connsiteY19" fmla="*/ 1150213 h 1250087"/>
              <a:gd name="connisteX20" fmla="*/ 438150 w 2247900"/>
              <a:gd name="connsiteY20" fmla="*/ 1245463 h 1250087"/>
              <a:gd name="connisteX21" fmla="*/ 514350 w 2247900"/>
              <a:gd name="connsiteY21" fmla="*/ 1226413 h 1250087"/>
              <a:gd name="connisteX22" fmla="*/ 590550 w 2247900"/>
              <a:gd name="connsiteY22" fmla="*/ 1207363 h 1250087"/>
              <a:gd name="connisteX23" fmla="*/ 723900 w 2247900"/>
              <a:gd name="connsiteY23" fmla="*/ 1207363 h 1250087"/>
              <a:gd name="connisteX24" fmla="*/ 800100 w 2247900"/>
              <a:gd name="connsiteY24" fmla="*/ 1150213 h 1250087"/>
              <a:gd name="connisteX25" fmla="*/ 838200 w 2247900"/>
              <a:gd name="connsiteY25" fmla="*/ 1074013 h 1250087"/>
              <a:gd name="connisteX26" fmla="*/ 914400 w 2247900"/>
              <a:gd name="connsiteY26" fmla="*/ 997813 h 1250087"/>
              <a:gd name="connisteX27" fmla="*/ 990600 w 2247900"/>
              <a:gd name="connsiteY27" fmla="*/ 940663 h 1250087"/>
              <a:gd name="connisteX28" fmla="*/ 1085850 w 2247900"/>
              <a:gd name="connsiteY28" fmla="*/ 940663 h 1250087"/>
              <a:gd name="connisteX29" fmla="*/ 1162050 w 2247900"/>
              <a:gd name="connsiteY29" fmla="*/ 940663 h 1250087"/>
              <a:gd name="connisteX30" fmla="*/ 1238250 w 2247900"/>
              <a:gd name="connsiteY30" fmla="*/ 940663 h 1250087"/>
              <a:gd name="connisteX31" fmla="*/ 1314450 w 2247900"/>
              <a:gd name="connsiteY31" fmla="*/ 940663 h 1250087"/>
              <a:gd name="connisteX32" fmla="*/ 1390650 w 2247900"/>
              <a:gd name="connsiteY32" fmla="*/ 940663 h 1250087"/>
              <a:gd name="connisteX33" fmla="*/ 1466850 w 2247900"/>
              <a:gd name="connsiteY33" fmla="*/ 902563 h 1250087"/>
              <a:gd name="connisteX34" fmla="*/ 1543050 w 2247900"/>
              <a:gd name="connsiteY34" fmla="*/ 902563 h 1250087"/>
              <a:gd name="connisteX35" fmla="*/ 1619250 w 2247900"/>
              <a:gd name="connsiteY35" fmla="*/ 902563 h 1250087"/>
              <a:gd name="connisteX36" fmla="*/ 1714500 w 2247900"/>
              <a:gd name="connsiteY36" fmla="*/ 883513 h 1250087"/>
              <a:gd name="connisteX37" fmla="*/ 1771650 w 2247900"/>
              <a:gd name="connsiteY37" fmla="*/ 807313 h 1250087"/>
              <a:gd name="connisteX38" fmla="*/ 1828800 w 2247900"/>
              <a:gd name="connsiteY38" fmla="*/ 731113 h 1250087"/>
              <a:gd name="connisteX39" fmla="*/ 1885950 w 2247900"/>
              <a:gd name="connsiteY39" fmla="*/ 654913 h 1250087"/>
              <a:gd name="connisteX40" fmla="*/ 1962150 w 2247900"/>
              <a:gd name="connsiteY40" fmla="*/ 559663 h 1250087"/>
              <a:gd name="connisteX41" fmla="*/ 2038350 w 2247900"/>
              <a:gd name="connsiteY41" fmla="*/ 521563 h 1250087"/>
              <a:gd name="connisteX42" fmla="*/ 2076450 w 2247900"/>
              <a:gd name="connsiteY42" fmla="*/ 445363 h 1250087"/>
              <a:gd name="connisteX43" fmla="*/ 2114550 w 2247900"/>
              <a:gd name="connsiteY43" fmla="*/ 369163 h 1250087"/>
              <a:gd name="connisteX44" fmla="*/ 2133600 w 2247900"/>
              <a:gd name="connsiteY44" fmla="*/ 292963 h 1250087"/>
              <a:gd name="connisteX45" fmla="*/ 2133600 w 2247900"/>
              <a:gd name="connsiteY45" fmla="*/ 216763 h 1250087"/>
              <a:gd name="connisteX46" fmla="*/ 2171700 w 2247900"/>
              <a:gd name="connsiteY46" fmla="*/ 140563 h 1250087"/>
              <a:gd name="connisteX47" fmla="*/ 2247900 w 2247900"/>
              <a:gd name="connsiteY47" fmla="*/ 45313 h 1250087"/>
              <a:gd name="connisteX48" fmla="*/ 2171700 w 2247900"/>
              <a:gd name="connsiteY48" fmla="*/ 7213 h 1250087"/>
              <a:gd name="connisteX49" fmla="*/ 2095500 w 2247900"/>
              <a:gd name="connsiteY49" fmla="*/ 7213 h 1250087"/>
              <a:gd name="connisteX50" fmla="*/ 2019300 w 2247900"/>
              <a:gd name="connsiteY50" fmla="*/ 64363 h 1250087"/>
              <a:gd name="connisteX51" fmla="*/ 1924050 w 2247900"/>
              <a:gd name="connsiteY51" fmla="*/ 83413 h 1250087"/>
              <a:gd name="connisteX52" fmla="*/ 1847850 w 2247900"/>
              <a:gd name="connsiteY52" fmla="*/ 83413 h 1250087"/>
              <a:gd name="connisteX53" fmla="*/ 1752600 w 2247900"/>
              <a:gd name="connsiteY53" fmla="*/ 83413 h 1250087"/>
              <a:gd name="connisteX54" fmla="*/ 1676400 w 2247900"/>
              <a:gd name="connsiteY54" fmla="*/ 83413 h 1250087"/>
              <a:gd name="connisteX55" fmla="*/ 1600200 w 2247900"/>
              <a:gd name="connsiteY55" fmla="*/ 83413 h 1250087"/>
              <a:gd name="connisteX56" fmla="*/ 1524000 w 2247900"/>
              <a:gd name="connsiteY56" fmla="*/ 45313 h 1250087"/>
              <a:gd name="connisteX57" fmla="*/ 1447800 w 2247900"/>
              <a:gd name="connsiteY57" fmla="*/ 45313 h 1250087"/>
              <a:gd name="connisteX58" fmla="*/ 1371600 w 2247900"/>
              <a:gd name="connsiteY58" fmla="*/ 45313 h 1250087"/>
              <a:gd name="connisteX59" fmla="*/ 1295400 w 2247900"/>
              <a:gd name="connsiteY59" fmla="*/ 45313 h 1250087"/>
              <a:gd name="connisteX60" fmla="*/ 1200150 w 2247900"/>
              <a:gd name="connsiteY60" fmla="*/ 45313 h 1250087"/>
              <a:gd name="connisteX61" fmla="*/ 1123950 w 2247900"/>
              <a:gd name="connsiteY61" fmla="*/ 45313 h 1250087"/>
              <a:gd name="connisteX62" fmla="*/ 1047750 w 2247900"/>
              <a:gd name="connsiteY62" fmla="*/ 45313 h 1250087"/>
              <a:gd name="connisteX63" fmla="*/ 952500 w 2247900"/>
              <a:gd name="connsiteY63" fmla="*/ 26263 h 1250087"/>
              <a:gd name="connisteX64" fmla="*/ 876300 w 2247900"/>
              <a:gd name="connsiteY64" fmla="*/ 26263 h 1250087"/>
              <a:gd name="connisteX65" fmla="*/ 800100 w 2247900"/>
              <a:gd name="connsiteY65" fmla="*/ 26263 h 1250087"/>
              <a:gd name="connisteX66" fmla="*/ 704850 w 2247900"/>
              <a:gd name="connsiteY66" fmla="*/ 26263 h 1250087"/>
              <a:gd name="connisteX67" fmla="*/ 628650 w 2247900"/>
              <a:gd name="connsiteY67" fmla="*/ 26263 h 1250087"/>
              <a:gd name="connisteX68" fmla="*/ 552450 w 2247900"/>
              <a:gd name="connsiteY68" fmla="*/ 26263 h 1250087"/>
              <a:gd name="connisteX69" fmla="*/ 476250 w 2247900"/>
              <a:gd name="connsiteY69" fmla="*/ 26263 h 1250087"/>
              <a:gd name="connisteX70" fmla="*/ 400050 w 2247900"/>
              <a:gd name="connsiteY70" fmla="*/ 26263 h 1250087"/>
              <a:gd name="connisteX71" fmla="*/ 323850 w 2247900"/>
              <a:gd name="connsiteY71" fmla="*/ 26263 h 1250087"/>
              <a:gd name="connisteX72" fmla="*/ 247650 w 2247900"/>
              <a:gd name="connsiteY72" fmla="*/ 26263 h 1250087"/>
              <a:gd name="connisteX73" fmla="*/ 152400 w 2247900"/>
              <a:gd name="connsiteY73" fmla="*/ 26263 h 1250087"/>
              <a:gd name="connisteX74" fmla="*/ 76200 w 2247900"/>
              <a:gd name="connsiteY74" fmla="*/ 26263 h 12500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  <a:cxn ang="0">
                <a:pos x="connisteX73" y="connsiteY73"/>
              </a:cxn>
              <a:cxn ang="0">
                <a:pos x="connisteX74" y="connsiteY74"/>
              </a:cxn>
            </a:cxnLst>
            <a:rect l="l" t="t" r="r" b="b"/>
            <a:pathLst>
              <a:path w="2247900" h="1250088">
                <a:moveTo>
                  <a:pt x="0" y="45314"/>
                </a:moveTo>
                <a:cubicBezTo>
                  <a:pt x="6985" y="63094"/>
                  <a:pt x="22860" y="106274"/>
                  <a:pt x="38100" y="140564"/>
                </a:cubicBezTo>
                <a:cubicBezTo>
                  <a:pt x="53340" y="174854"/>
                  <a:pt x="64770" y="186284"/>
                  <a:pt x="76200" y="216764"/>
                </a:cubicBezTo>
                <a:cubicBezTo>
                  <a:pt x="87630" y="247244"/>
                  <a:pt x="91440" y="258674"/>
                  <a:pt x="95250" y="292964"/>
                </a:cubicBezTo>
                <a:cubicBezTo>
                  <a:pt x="99060" y="327254"/>
                  <a:pt x="87630" y="353924"/>
                  <a:pt x="95250" y="388214"/>
                </a:cubicBezTo>
                <a:cubicBezTo>
                  <a:pt x="102870" y="422504"/>
                  <a:pt x="118110" y="430124"/>
                  <a:pt x="133350" y="464414"/>
                </a:cubicBezTo>
                <a:cubicBezTo>
                  <a:pt x="148590" y="498704"/>
                  <a:pt x="152400" y="555854"/>
                  <a:pt x="171450" y="559664"/>
                </a:cubicBezTo>
                <a:cubicBezTo>
                  <a:pt x="190500" y="563474"/>
                  <a:pt x="213360" y="517754"/>
                  <a:pt x="228600" y="483464"/>
                </a:cubicBezTo>
                <a:cubicBezTo>
                  <a:pt x="243840" y="449174"/>
                  <a:pt x="228600" y="407264"/>
                  <a:pt x="247650" y="388214"/>
                </a:cubicBezTo>
                <a:cubicBezTo>
                  <a:pt x="266700" y="369164"/>
                  <a:pt x="293370" y="380594"/>
                  <a:pt x="323850" y="388214"/>
                </a:cubicBezTo>
                <a:cubicBezTo>
                  <a:pt x="354330" y="395834"/>
                  <a:pt x="369570" y="403454"/>
                  <a:pt x="400050" y="426314"/>
                </a:cubicBezTo>
                <a:cubicBezTo>
                  <a:pt x="430530" y="449174"/>
                  <a:pt x="461010" y="472034"/>
                  <a:pt x="476250" y="502514"/>
                </a:cubicBezTo>
                <a:cubicBezTo>
                  <a:pt x="491490" y="532994"/>
                  <a:pt x="476250" y="548234"/>
                  <a:pt x="476250" y="578714"/>
                </a:cubicBezTo>
                <a:cubicBezTo>
                  <a:pt x="476250" y="609194"/>
                  <a:pt x="476250" y="624434"/>
                  <a:pt x="476250" y="654914"/>
                </a:cubicBezTo>
                <a:cubicBezTo>
                  <a:pt x="476250" y="685394"/>
                  <a:pt x="480060" y="700634"/>
                  <a:pt x="476250" y="731114"/>
                </a:cubicBezTo>
                <a:cubicBezTo>
                  <a:pt x="472440" y="761594"/>
                  <a:pt x="472440" y="773024"/>
                  <a:pt x="457200" y="807314"/>
                </a:cubicBezTo>
                <a:cubicBezTo>
                  <a:pt x="441960" y="841604"/>
                  <a:pt x="415290" y="868274"/>
                  <a:pt x="400050" y="902564"/>
                </a:cubicBezTo>
                <a:cubicBezTo>
                  <a:pt x="384810" y="936854"/>
                  <a:pt x="392430" y="944474"/>
                  <a:pt x="381000" y="978764"/>
                </a:cubicBezTo>
                <a:cubicBezTo>
                  <a:pt x="369570" y="1013054"/>
                  <a:pt x="346710" y="1039724"/>
                  <a:pt x="342900" y="1074014"/>
                </a:cubicBezTo>
                <a:cubicBezTo>
                  <a:pt x="339090" y="1108304"/>
                  <a:pt x="342900" y="1115924"/>
                  <a:pt x="361950" y="1150214"/>
                </a:cubicBezTo>
                <a:cubicBezTo>
                  <a:pt x="381000" y="1184504"/>
                  <a:pt x="407670" y="1230224"/>
                  <a:pt x="438150" y="1245464"/>
                </a:cubicBezTo>
                <a:cubicBezTo>
                  <a:pt x="468630" y="1260704"/>
                  <a:pt x="483870" y="1234034"/>
                  <a:pt x="514350" y="1226414"/>
                </a:cubicBezTo>
                <a:cubicBezTo>
                  <a:pt x="544830" y="1218794"/>
                  <a:pt x="548640" y="1211174"/>
                  <a:pt x="590550" y="1207364"/>
                </a:cubicBezTo>
                <a:cubicBezTo>
                  <a:pt x="632460" y="1203554"/>
                  <a:pt x="681990" y="1218794"/>
                  <a:pt x="723900" y="1207364"/>
                </a:cubicBezTo>
                <a:cubicBezTo>
                  <a:pt x="765810" y="1195934"/>
                  <a:pt x="777240" y="1176884"/>
                  <a:pt x="800100" y="1150214"/>
                </a:cubicBezTo>
                <a:cubicBezTo>
                  <a:pt x="822960" y="1123544"/>
                  <a:pt x="815340" y="1104494"/>
                  <a:pt x="838200" y="1074014"/>
                </a:cubicBezTo>
                <a:cubicBezTo>
                  <a:pt x="861060" y="1043534"/>
                  <a:pt x="883920" y="1024484"/>
                  <a:pt x="914400" y="997814"/>
                </a:cubicBezTo>
                <a:cubicBezTo>
                  <a:pt x="944880" y="971144"/>
                  <a:pt x="956310" y="952094"/>
                  <a:pt x="990600" y="940664"/>
                </a:cubicBezTo>
                <a:cubicBezTo>
                  <a:pt x="1024890" y="929234"/>
                  <a:pt x="1051560" y="940664"/>
                  <a:pt x="1085850" y="940664"/>
                </a:cubicBezTo>
                <a:cubicBezTo>
                  <a:pt x="1120140" y="940664"/>
                  <a:pt x="1131570" y="940664"/>
                  <a:pt x="1162050" y="940664"/>
                </a:cubicBezTo>
                <a:cubicBezTo>
                  <a:pt x="1192530" y="940664"/>
                  <a:pt x="1207770" y="940664"/>
                  <a:pt x="1238250" y="940664"/>
                </a:cubicBezTo>
                <a:cubicBezTo>
                  <a:pt x="1268730" y="940664"/>
                  <a:pt x="1283970" y="940664"/>
                  <a:pt x="1314450" y="940664"/>
                </a:cubicBezTo>
                <a:cubicBezTo>
                  <a:pt x="1344930" y="940664"/>
                  <a:pt x="1360170" y="948284"/>
                  <a:pt x="1390650" y="940664"/>
                </a:cubicBezTo>
                <a:cubicBezTo>
                  <a:pt x="1421130" y="933044"/>
                  <a:pt x="1436370" y="910184"/>
                  <a:pt x="1466850" y="902564"/>
                </a:cubicBezTo>
                <a:cubicBezTo>
                  <a:pt x="1497330" y="894944"/>
                  <a:pt x="1512570" y="902564"/>
                  <a:pt x="1543050" y="902564"/>
                </a:cubicBezTo>
                <a:cubicBezTo>
                  <a:pt x="1573530" y="902564"/>
                  <a:pt x="1584960" y="906374"/>
                  <a:pt x="1619250" y="902564"/>
                </a:cubicBezTo>
                <a:cubicBezTo>
                  <a:pt x="1653540" y="898754"/>
                  <a:pt x="1684020" y="902564"/>
                  <a:pt x="1714500" y="883514"/>
                </a:cubicBezTo>
                <a:cubicBezTo>
                  <a:pt x="1744980" y="864464"/>
                  <a:pt x="1748790" y="837794"/>
                  <a:pt x="1771650" y="807314"/>
                </a:cubicBezTo>
                <a:cubicBezTo>
                  <a:pt x="1794510" y="776834"/>
                  <a:pt x="1805940" y="761594"/>
                  <a:pt x="1828800" y="731114"/>
                </a:cubicBezTo>
                <a:cubicBezTo>
                  <a:pt x="1851660" y="700634"/>
                  <a:pt x="1859280" y="689204"/>
                  <a:pt x="1885950" y="654914"/>
                </a:cubicBezTo>
                <a:cubicBezTo>
                  <a:pt x="1912620" y="620624"/>
                  <a:pt x="1931670" y="586334"/>
                  <a:pt x="1962150" y="559664"/>
                </a:cubicBezTo>
                <a:cubicBezTo>
                  <a:pt x="1992630" y="532994"/>
                  <a:pt x="2015490" y="544424"/>
                  <a:pt x="2038350" y="521564"/>
                </a:cubicBezTo>
                <a:cubicBezTo>
                  <a:pt x="2061210" y="498704"/>
                  <a:pt x="2061210" y="475844"/>
                  <a:pt x="2076450" y="445364"/>
                </a:cubicBezTo>
                <a:cubicBezTo>
                  <a:pt x="2091690" y="414884"/>
                  <a:pt x="2103120" y="399644"/>
                  <a:pt x="2114550" y="369164"/>
                </a:cubicBezTo>
                <a:cubicBezTo>
                  <a:pt x="2125980" y="338684"/>
                  <a:pt x="2129790" y="323444"/>
                  <a:pt x="2133600" y="292964"/>
                </a:cubicBezTo>
                <a:cubicBezTo>
                  <a:pt x="2137410" y="262484"/>
                  <a:pt x="2125980" y="247244"/>
                  <a:pt x="2133600" y="216764"/>
                </a:cubicBezTo>
                <a:cubicBezTo>
                  <a:pt x="2141220" y="186284"/>
                  <a:pt x="2148840" y="174854"/>
                  <a:pt x="2171700" y="140564"/>
                </a:cubicBezTo>
                <a:cubicBezTo>
                  <a:pt x="2194560" y="106274"/>
                  <a:pt x="2247900" y="71984"/>
                  <a:pt x="2247900" y="45314"/>
                </a:cubicBezTo>
                <a:cubicBezTo>
                  <a:pt x="2247900" y="18644"/>
                  <a:pt x="2202180" y="14834"/>
                  <a:pt x="2171700" y="7214"/>
                </a:cubicBezTo>
                <a:cubicBezTo>
                  <a:pt x="2141220" y="-406"/>
                  <a:pt x="2125980" y="-4216"/>
                  <a:pt x="2095500" y="7214"/>
                </a:cubicBezTo>
                <a:cubicBezTo>
                  <a:pt x="2065020" y="18644"/>
                  <a:pt x="2053590" y="49124"/>
                  <a:pt x="2019300" y="64364"/>
                </a:cubicBezTo>
                <a:cubicBezTo>
                  <a:pt x="1985010" y="79604"/>
                  <a:pt x="1958340" y="79604"/>
                  <a:pt x="1924050" y="83414"/>
                </a:cubicBezTo>
                <a:cubicBezTo>
                  <a:pt x="1889760" y="87224"/>
                  <a:pt x="1882140" y="83414"/>
                  <a:pt x="1847850" y="83414"/>
                </a:cubicBezTo>
                <a:cubicBezTo>
                  <a:pt x="1813560" y="83414"/>
                  <a:pt x="1786890" y="83414"/>
                  <a:pt x="1752600" y="83414"/>
                </a:cubicBezTo>
                <a:cubicBezTo>
                  <a:pt x="1718310" y="83414"/>
                  <a:pt x="1706880" y="83414"/>
                  <a:pt x="1676400" y="83414"/>
                </a:cubicBezTo>
                <a:cubicBezTo>
                  <a:pt x="1645920" y="83414"/>
                  <a:pt x="1630680" y="91034"/>
                  <a:pt x="1600200" y="83414"/>
                </a:cubicBezTo>
                <a:cubicBezTo>
                  <a:pt x="1569720" y="75794"/>
                  <a:pt x="1554480" y="52934"/>
                  <a:pt x="1524000" y="45314"/>
                </a:cubicBezTo>
                <a:cubicBezTo>
                  <a:pt x="1493520" y="37694"/>
                  <a:pt x="1478280" y="45314"/>
                  <a:pt x="1447800" y="45314"/>
                </a:cubicBezTo>
                <a:cubicBezTo>
                  <a:pt x="1417320" y="45314"/>
                  <a:pt x="1402080" y="45314"/>
                  <a:pt x="1371600" y="45314"/>
                </a:cubicBezTo>
                <a:cubicBezTo>
                  <a:pt x="1341120" y="45314"/>
                  <a:pt x="1329690" y="45314"/>
                  <a:pt x="1295400" y="45314"/>
                </a:cubicBezTo>
                <a:cubicBezTo>
                  <a:pt x="1261110" y="45314"/>
                  <a:pt x="1234440" y="45314"/>
                  <a:pt x="1200150" y="45314"/>
                </a:cubicBezTo>
                <a:cubicBezTo>
                  <a:pt x="1165860" y="45314"/>
                  <a:pt x="1154430" y="45314"/>
                  <a:pt x="1123950" y="45314"/>
                </a:cubicBezTo>
                <a:cubicBezTo>
                  <a:pt x="1093470" y="45314"/>
                  <a:pt x="1082040" y="49124"/>
                  <a:pt x="1047750" y="45314"/>
                </a:cubicBezTo>
                <a:cubicBezTo>
                  <a:pt x="1013460" y="41504"/>
                  <a:pt x="986790" y="30074"/>
                  <a:pt x="952500" y="26264"/>
                </a:cubicBezTo>
                <a:cubicBezTo>
                  <a:pt x="918210" y="22454"/>
                  <a:pt x="906780" y="26264"/>
                  <a:pt x="876300" y="26264"/>
                </a:cubicBezTo>
                <a:cubicBezTo>
                  <a:pt x="845820" y="26264"/>
                  <a:pt x="834390" y="26264"/>
                  <a:pt x="800100" y="26264"/>
                </a:cubicBezTo>
                <a:cubicBezTo>
                  <a:pt x="765810" y="26264"/>
                  <a:pt x="739140" y="26264"/>
                  <a:pt x="704850" y="26264"/>
                </a:cubicBezTo>
                <a:cubicBezTo>
                  <a:pt x="670560" y="26264"/>
                  <a:pt x="659130" y="26264"/>
                  <a:pt x="628650" y="26264"/>
                </a:cubicBezTo>
                <a:cubicBezTo>
                  <a:pt x="598170" y="26264"/>
                  <a:pt x="582930" y="26264"/>
                  <a:pt x="552450" y="26264"/>
                </a:cubicBezTo>
                <a:cubicBezTo>
                  <a:pt x="521970" y="26264"/>
                  <a:pt x="506730" y="26264"/>
                  <a:pt x="476250" y="26264"/>
                </a:cubicBezTo>
                <a:cubicBezTo>
                  <a:pt x="445770" y="26264"/>
                  <a:pt x="430530" y="26264"/>
                  <a:pt x="400050" y="26264"/>
                </a:cubicBezTo>
                <a:cubicBezTo>
                  <a:pt x="369570" y="26264"/>
                  <a:pt x="354330" y="26264"/>
                  <a:pt x="323850" y="26264"/>
                </a:cubicBezTo>
                <a:cubicBezTo>
                  <a:pt x="293370" y="26264"/>
                  <a:pt x="281940" y="26264"/>
                  <a:pt x="247650" y="26264"/>
                </a:cubicBezTo>
                <a:cubicBezTo>
                  <a:pt x="213360" y="26264"/>
                  <a:pt x="186690" y="26264"/>
                  <a:pt x="152400" y="26264"/>
                </a:cubicBezTo>
                <a:cubicBezTo>
                  <a:pt x="118110" y="26264"/>
                  <a:pt x="89535" y="26264"/>
                  <a:pt x="76200" y="26264"/>
                </a:cubicBezTo>
              </a:path>
            </a:pathLst>
          </a:custGeom>
          <a:solidFill>
            <a:srgbClr val="FFFF00">
              <a:alpha val="34000"/>
            </a:srgb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1325" y="-295910"/>
            <a:ext cx="11541760" cy="67767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2407265" y="655320"/>
            <a:ext cx="5886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/>
              <a:t>计划选址</a:t>
            </a:r>
            <a:r>
              <a:rPr lang="en-US" altLang="zh-CN" sz="800"/>
              <a:t>1</a:t>
            </a:r>
            <a:endParaRPr lang="en-US" altLang="zh-CN" sz="800"/>
          </a:p>
        </p:txBody>
      </p:sp>
      <p:sp>
        <p:nvSpPr>
          <p:cNvPr id="10" name="文本框 9"/>
          <p:cNvSpPr txBox="1"/>
          <p:nvPr/>
        </p:nvSpPr>
        <p:spPr>
          <a:xfrm>
            <a:off x="12423775" y="402590"/>
            <a:ext cx="27686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800"/>
              <a:t>①</a:t>
            </a:r>
            <a:endParaRPr lang="zh-CN" sz="800"/>
          </a:p>
        </p:txBody>
      </p:sp>
      <p:sp>
        <p:nvSpPr>
          <p:cNvPr id="13" name="文本框 12"/>
          <p:cNvSpPr txBox="1"/>
          <p:nvPr/>
        </p:nvSpPr>
        <p:spPr>
          <a:xfrm>
            <a:off x="5830570" y="4881245"/>
            <a:ext cx="2959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/>
              <a:t>校址</a:t>
            </a:r>
            <a:endParaRPr lang="zh-CN" altLang="en-US" sz="800"/>
          </a:p>
        </p:txBody>
      </p:sp>
      <p:sp>
        <p:nvSpPr>
          <p:cNvPr id="14" name="文本框 13"/>
          <p:cNvSpPr txBox="1"/>
          <p:nvPr/>
        </p:nvSpPr>
        <p:spPr>
          <a:xfrm>
            <a:off x="8580120" y="4244340"/>
            <a:ext cx="6076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拆迁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7868920" y="4486275"/>
            <a:ext cx="582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选不到址</a:t>
            </a:r>
            <a:endParaRPr lang="zh-CN" altLang="en-US" sz="1200"/>
          </a:p>
        </p:txBody>
      </p:sp>
      <p:sp>
        <p:nvSpPr>
          <p:cNvPr id="21" name="弧形 20"/>
          <p:cNvSpPr/>
          <p:nvPr/>
        </p:nvSpPr>
        <p:spPr>
          <a:xfrm>
            <a:off x="6532880" y="3450590"/>
            <a:ext cx="1210310" cy="1767840"/>
          </a:xfrm>
          <a:prstGeom prst="arc">
            <a:avLst>
              <a:gd name="adj1" fmla="val 16200000"/>
              <a:gd name="adj2" fmla="val 3326970"/>
            </a:avLst>
          </a:prstGeom>
          <a:ln w="381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15" y="98425"/>
            <a:ext cx="10231120" cy="5700395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126730" y="2943860"/>
            <a:ext cx="6076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拆迁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7176135" y="3253740"/>
            <a:ext cx="582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选不到址</a:t>
            </a:r>
            <a:endParaRPr lang="zh-CN" altLang="en-US" sz="1200"/>
          </a:p>
        </p:txBody>
      </p:sp>
      <p:sp>
        <p:nvSpPr>
          <p:cNvPr id="21" name="弧形 20"/>
          <p:cNvSpPr/>
          <p:nvPr/>
        </p:nvSpPr>
        <p:spPr>
          <a:xfrm rot="1740000">
            <a:off x="5208270" y="1610360"/>
            <a:ext cx="1580515" cy="2485390"/>
          </a:xfrm>
          <a:prstGeom prst="arc">
            <a:avLst>
              <a:gd name="adj1" fmla="val 15323813"/>
              <a:gd name="adj2" fmla="val 3123796"/>
            </a:avLst>
          </a:prstGeom>
          <a:ln w="38100"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225925" y="3907155"/>
            <a:ext cx="4787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00B0F0"/>
                </a:solidFill>
              </a:rPr>
              <a:t>①</a:t>
            </a:r>
            <a:endParaRPr lang="zh-CN" altLang="en-US" b="1">
              <a:solidFill>
                <a:srgbClr val="00B0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201910" y="67945"/>
            <a:ext cx="1962785" cy="67392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因为如下原因</a:t>
            </a:r>
            <a:endParaRPr lang="zh-CN" altLang="en-US" sz="1200"/>
          </a:p>
          <a:p>
            <a:r>
              <a:rPr lang="en-US" altLang="zh-CN" sz="120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1.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中片区选不到址</a:t>
            </a:r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 sz="120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2.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客户担心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中生源分流严重。</a:t>
            </a:r>
            <a:endParaRPr lang="en-US" altLang="zh-CN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lvl="1"/>
            <a:r>
              <a:rPr lang="en-US" altLang="zh-CN" sz="120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1.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中的招生范围很分散，且大部分不住这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中片区</a:t>
            </a:r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lvl="1"/>
            <a:r>
              <a:rPr lang="en-US" altLang="zh-CN" sz="120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2.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中只有一个校门，门前的一条南北路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(</a:t>
            </a:r>
            <a:r>
              <a:rPr lang="zh-CN" altLang="en-US" sz="1200" b="1">
                <a:solidFill>
                  <a:srgbClr val="00B05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虚线部分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)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，往北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700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米是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10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中片区的校址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天伦城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 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岳阳教培行业的中心地段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(</a:t>
            </a:r>
            <a:r>
              <a:rPr lang="en-US" altLang="zh-CN" sz="1200">
                <a:solidFill>
                  <a:srgbClr val="00B05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),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这里是周边的商业中心；</a:t>
            </a:r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lvl="1"/>
            <a:r>
              <a:rPr lang="en-US" altLang="zh-CN" sz="1200">
                <a:solidFill>
                  <a:srgbClr val="00B05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b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分流出来的学生如果守不住，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中片区即便选到址，部分也会流失</a:t>
            </a:r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 sz="1200">
                <a:solidFill>
                  <a:srgbClr val="FF000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3.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客户只要初中；</a:t>
            </a:r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lvl="1"/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26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号客户北京会定金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10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中片区，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28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号被别的投资人全款了；</a:t>
            </a:r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pPr lvl="1"/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中只有</a:t>
            </a:r>
            <a:r>
              <a:rPr lang="en-US" altLang="zh-CN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所学校</a:t>
            </a:r>
            <a:endParaRPr lang="zh-CN" altLang="en-US" sz="1200"/>
          </a:p>
          <a:p>
            <a:endParaRPr lang="zh-CN" altLang="en-US" sz="1200"/>
          </a:p>
          <a:p>
            <a:r>
              <a:rPr lang="zh-CN" altLang="en-US" sz="1200"/>
              <a:t>所以，相比原图，做了如下调整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（请参照作图 及 原图）</a:t>
            </a:r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1200" b="1">
                <a:solidFill>
                  <a:srgbClr val="00B0F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①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客户未来选址的地方</a:t>
            </a:r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1200" b="1">
                <a:solidFill>
                  <a:srgbClr val="00B0F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② 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原图未规划到的地方</a:t>
            </a:r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即，增加一块</a:t>
            </a:r>
            <a:r>
              <a:rPr lang="zh-CN" altLang="en-US" sz="1200">
                <a:solidFill>
                  <a:srgbClr val="00B0F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①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，这样</a:t>
            </a:r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不影响</a:t>
            </a:r>
            <a:r>
              <a:rPr lang="en-US" altLang="zh-CN" sz="1200">
                <a:solidFill>
                  <a:srgbClr val="00B05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B</a:t>
            </a:r>
            <a:r>
              <a:rPr lang="zh-CN" altLang="en-US" sz="1200">
                <a:solidFill>
                  <a:srgbClr val="00B05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片区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的销售</a:t>
            </a:r>
            <a:endParaRPr lang="zh-CN" altLang="en-US" sz="12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 sz="1200">
                <a:solidFill>
                  <a:srgbClr val="00B05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A</a:t>
            </a:r>
            <a:r>
              <a:rPr lang="zh-CN" altLang="en-US" sz="1200">
                <a:solidFill>
                  <a:srgbClr val="00B050"/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片区</a:t>
            </a:r>
            <a:r>
              <a:rPr lang="zh-CN" altLang="en-US" sz="12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人口密集，不影响销售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810125" y="4656455"/>
            <a:ext cx="4787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rgbClr val="00B0F0"/>
                </a:solidFill>
              </a:rPr>
              <a:t>②</a:t>
            </a:r>
            <a:endParaRPr lang="zh-CN" altLang="en-US" b="1">
              <a:solidFill>
                <a:srgbClr val="00B0F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29960" y="1528445"/>
            <a:ext cx="4787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00B050"/>
                </a:solidFill>
              </a:rPr>
              <a:t>a</a:t>
            </a:r>
            <a:endParaRPr lang="en-US" altLang="zh-CN">
              <a:solidFill>
                <a:srgbClr val="00B050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788025" y="3706495"/>
            <a:ext cx="4787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00B050"/>
                </a:solidFill>
              </a:rPr>
              <a:t>b</a:t>
            </a:r>
            <a:endParaRPr lang="en-US" altLang="zh-CN">
              <a:solidFill>
                <a:srgbClr val="00B05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345055" y="3253740"/>
            <a:ext cx="4787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00B050"/>
                </a:solidFill>
              </a:rPr>
              <a:t>A</a:t>
            </a:r>
            <a:r>
              <a:rPr lang="zh-CN" altLang="en-US">
                <a:solidFill>
                  <a:srgbClr val="00B050"/>
                </a:solidFill>
              </a:rPr>
              <a:t>片区</a:t>
            </a:r>
            <a:endParaRPr lang="zh-CN" altLang="en-US">
              <a:solidFill>
                <a:srgbClr val="00B05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288915" y="3345815"/>
            <a:ext cx="4787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00B050"/>
                </a:solidFill>
              </a:rPr>
              <a:t>B</a:t>
            </a:r>
            <a:r>
              <a:rPr lang="zh-CN" altLang="en-US">
                <a:solidFill>
                  <a:srgbClr val="00B050"/>
                </a:solidFill>
                <a:sym typeface="+mn-ea"/>
              </a:rPr>
              <a:t>片区</a:t>
            </a:r>
            <a:endParaRPr lang="en-US" altLang="zh-CN">
              <a:solidFill>
                <a:srgbClr val="00B05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857365" y="3150235"/>
            <a:ext cx="4787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00B050"/>
                </a:solidFill>
                <a:sym typeface="+mn-ea"/>
              </a:rPr>
              <a:t>C</a:t>
            </a:r>
            <a:r>
              <a:rPr lang="zh-CN" altLang="en-US">
                <a:solidFill>
                  <a:srgbClr val="00B050"/>
                </a:solidFill>
                <a:sym typeface="+mn-ea"/>
              </a:rPr>
              <a:t>片区</a:t>
            </a:r>
            <a:endParaRPr lang="en-US" altLang="zh-CN">
              <a:solidFill>
                <a:srgbClr val="00B05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41960" y="5869305"/>
            <a:ext cx="92157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A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片区人口密集 ，好选址，社区密集，人口是</a:t>
            </a: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C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</a:t>
            </a: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2-3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倍，相对容易销售</a:t>
            </a: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B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片区 一个高中、小学各一所，生源充足，销售难度适中 </a:t>
            </a: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C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只有一所初中，选址困难，校区生源分散，容易分流</a:t>
            </a: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0565" y="335280"/>
            <a:ext cx="11100435" cy="61874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4315" y="24130"/>
            <a:ext cx="11723370" cy="624967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345055" y="3253740"/>
            <a:ext cx="4787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00B050"/>
                </a:solidFill>
              </a:rPr>
              <a:t>A</a:t>
            </a:r>
            <a:r>
              <a:rPr lang="zh-CN" altLang="en-US">
                <a:solidFill>
                  <a:srgbClr val="00B050"/>
                </a:solidFill>
              </a:rPr>
              <a:t>片区</a:t>
            </a:r>
            <a:endParaRPr lang="zh-CN" altLang="en-US">
              <a:solidFill>
                <a:srgbClr val="00B05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279515" y="2967990"/>
            <a:ext cx="4787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00B050"/>
                </a:solidFill>
              </a:rPr>
              <a:t>B</a:t>
            </a:r>
            <a:r>
              <a:rPr lang="zh-CN" altLang="en-US">
                <a:solidFill>
                  <a:srgbClr val="00B050"/>
                </a:solidFill>
                <a:sym typeface="+mn-ea"/>
              </a:rPr>
              <a:t>片区</a:t>
            </a:r>
            <a:endParaRPr lang="en-US" altLang="zh-CN">
              <a:solidFill>
                <a:srgbClr val="00B05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051165" y="3124835"/>
            <a:ext cx="4787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00B050"/>
                </a:solidFill>
                <a:sym typeface="+mn-ea"/>
              </a:rPr>
              <a:t>C</a:t>
            </a:r>
            <a:r>
              <a:rPr lang="zh-CN" altLang="en-US">
                <a:solidFill>
                  <a:srgbClr val="00B050"/>
                </a:solidFill>
                <a:sym typeface="+mn-ea"/>
              </a:rPr>
              <a:t>片区</a:t>
            </a:r>
            <a:endParaRPr lang="en-US" altLang="zh-CN">
              <a:solidFill>
                <a:srgbClr val="00B050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498330" y="3392170"/>
            <a:ext cx="6076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拆迁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8547735" y="3702050"/>
            <a:ext cx="5829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选不到址</a:t>
            </a:r>
            <a:endParaRPr lang="zh-CN" altLang="en-US" sz="1200"/>
          </a:p>
        </p:txBody>
      </p:sp>
      <p:sp>
        <p:nvSpPr>
          <p:cNvPr id="3" name="文本框 2"/>
          <p:cNvSpPr txBox="1"/>
          <p:nvPr/>
        </p:nvSpPr>
        <p:spPr>
          <a:xfrm>
            <a:off x="233680" y="6419215"/>
            <a:ext cx="11657330" cy="27559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l"/>
            <a:r>
              <a:rPr lang="en-US" altLang="zh-CN" sz="1200" b="1">
                <a:solidFill>
                  <a:schemeClr val="bg1"/>
                </a:solidFill>
              </a:rPr>
              <a:t>AB</a:t>
            </a:r>
            <a:r>
              <a:rPr lang="zh-CN" altLang="en-US" sz="1200" b="1">
                <a:solidFill>
                  <a:schemeClr val="bg1"/>
                </a:solidFill>
              </a:rPr>
              <a:t>片区可以选址的地方都很多，以</a:t>
            </a:r>
            <a:r>
              <a:rPr lang="en-US" altLang="zh-CN" sz="1200" b="1">
                <a:solidFill>
                  <a:schemeClr val="bg1"/>
                </a:solidFill>
              </a:rPr>
              <a:t>A</a:t>
            </a:r>
            <a:r>
              <a:rPr lang="zh-CN" altLang="en-US" sz="1200" b="1">
                <a:solidFill>
                  <a:schemeClr val="bg1"/>
                </a:solidFill>
              </a:rPr>
              <a:t>片区最好选址，</a:t>
            </a:r>
            <a:r>
              <a:rPr lang="en-US" altLang="zh-CN" sz="1200" b="1">
                <a:solidFill>
                  <a:schemeClr val="bg1"/>
                </a:solidFill>
              </a:rPr>
              <a:t>B</a:t>
            </a:r>
            <a:r>
              <a:rPr lang="zh-CN" altLang="en-US" sz="1200" b="1">
                <a:solidFill>
                  <a:schemeClr val="bg1"/>
                </a:solidFill>
              </a:rPr>
              <a:t>片区有名门世家（最佳选址位置），</a:t>
            </a:r>
            <a:r>
              <a:rPr lang="en-US" altLang="zh-CN" sz="1200" b="1">
                <a:solidFill>
                  <a:schemeClr val="bg1"/>
                </a:solidFill>
              </a:rPr>
              <a:t>C</a:t>
            </a:r>
            <a:r>
              <a:rPr lang="zh-CN" altLang="en-US" sz="1200" b="1">
                <a:solidFill>
                  <a:schemeClr val="bg1"/>
                </a:solidFill>
              </a:rPr>
              <a:t>片区最难选址</a:t>
            </a:r>
            <a:endParaRPr lang="zh-CN" altLang="en-US" sz="1200" b="1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327775" y="3890010"/>
            <a:ext cx="594995" cy="22987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可选址</a:t>
            </a:r>
            <a:endParaRPr lang="zh-CN" altLang="en-US" sz="900" b="1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60975" y="3890010"/>
            <a:ext cx="594995" cy="22987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可选址</a:t>
            </a:r>
            <a:endParaRPr lang="zh-CN" altLang="en-US" sz="900" b="1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59530" y="3932555"/>
            <a:ext cx="1015365" cy="36830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可选址</a:t>
            </a:r>
            <a:endParaRPr lang="zh-CN" altLang="en-US" sz="900" b="1">
              <a:solidFill>
                <a:schemeClr val="bg1"/>
              </a:solidFill>
            </a:endParaRPr>
          </a:p>
          <a:p>
            <a:pPr algn="ctr"/>
            <a:r>
              <a:rPr lang="zh-CN" altLang="en-US" sz="900" b="1">
                <a:solidFill>
                  <a:schemeClr val="bg1"/>
                </a:solidFill>
                <a:latin typeface="楷体" panose="02010609060101010101" charset="-122"/>
                <a:ea typeface="楷体" panose="02010609060101010101" charset="-122"/>
              </a:rPr>
              <a:t>新东方就在这里</a:t>
            </a:r>
            <a:endParaRPr lang="zh-CN" altLang="en-US" sz="900" b="1">
              <a:solidFill>
                <a:schemeClr val="bg1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264535" y="4335780"/>
            <a:ext cx="594995" cy="22987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可选址</a:t>
            </a:r>
            <a:endParaRPr lang="zh-CN" altLang="en-US" sz="900" b="1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178935" y="3599815"/>
            <a:ext cx="594995" cy="22987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可选址</a:t>
            </a:r>
            <a:endParaRPr lang="zh-CN" altLang="en-US" sz="900" b="1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83940" y="2967990"/>
            <a:ext cx="594995" cy="22987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可选址</a:t>
            </a:r>
            <a:endParaRPr lang="zh-CN" altLang="en-US" sz="900" b="1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861820" y="3392170"/>
            <a:ext cx="594995" cy="22987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可选址</a:t>
            </a:r>
            <a:endParaRPr lang="zh-CN" altLang="en-US" sz="900" b="1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099820" y="2967990"/>
            <a:ext cx="594995" cy="22987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可选址</a:t>
            </a:r>
            <a:endParaRPr lang="zh-CN" altLang="en-US" sz="900" b="1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892300" y="2894965"/>
            <a:ext cx="594995" cy="22987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可选址</a:t>
            </a:r>
            <a:endParaRPr lang="zh-CN" altLang="en-US" sz="900" b="1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166620" y="4281805"/>
            <a:ext cx="594995" cy="22987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可选址</a:t>
            </a:r>
            <a:endParaRPr lang="zh-CN" altLang="en-US" sz="900" b="1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519420" y="4418965"/>
            <a:ext cx="594995" cy="22987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还在找</a:t>
            </a:r>
            <a:endParaRPr lang="zh-CN" altLang="en-US" sz="900" b="1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038215" y="2967990"/>
            <a:ext cx="594995" cy="229870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>
            <a:spAutoFit/>
          </a:bodyPr>
          <a:p>
            <a:pPr algn="ctr"/>
            <a:r>
              <a:rPr lang="zh-CN" altLang="en-US" sz="900" b="1">
                <a:solidFill>
                  <a:schemeClr val="bg1"/>
                </a:solidFill>
              </a:rPr>
              <a:t>可选址</a:t>
            </a:r>
            <a:endParaRPr lang="zh-CN" altLang="en-US" sz="900" b="1">
              <a:solidFill>
                <a:schemeClr val="bg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2615" y="382905"/>
            <a:ext cx="11265535" cy="60928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13335" y="502920"/>
            <a:ext cx="12136755" cy="50774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四中：德胜南路以东、巴陵中路以南、南湖大道以西、求索西路以北的范围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五中：城陵矶区域（不含岳纸社区）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六中：①京广铁路以东、巴陵西路以南、德胜南路以西、南湖水域以北的范围；②求索西路以南、南湖广场以西的范围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七中：①工农路以东、巴陵中路以南、建湘路以西、五里牌路以北的范围（即楼区政府周围）；②建湘路以东、巴陵东路及中路以南、王家河以西、青年中路及东路以北的范围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九中：南湖大道以东、岳阳大道（原金鹗路）以南、王家河以西、三眼桥以北的范围以及湖南理工学院和原岳磁厂的职工子女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十中：①南湖大道以东、东茅岭路和五里牌路以南、建湘路以西、岳阳大道(原金鹗路)以北；②建湘路以东、青年中路以南、洞庭大道（原琵琶王路）以西、岳阳大道(原金鹗路)以北的范围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十二中：①德胜北路以东、京广铁路以南、幕阜街路（不含幕阜街两侧）经站前东路转建湘路以西、巴陵中路以北；②德胜北路以东、枫桥湖路以南、云山街以西、京广铁路以北；③南湖大道以东、巴陵中路以南、工农路以西、东茅岭路及五里牌路以北的范围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826000" y="3106420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二次修改</a:t>
            </a:r>
            <a:endParaRPr lang="zh-CN" altLang="en-US"/>
          </a:p>
          <a:p>
            <a:r>
              <a:rPr lang="zh-CN" altLang="en-US"/>
              <a:t>原因：跨度太大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岳阳大片区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3460" y="297815"/>
            <a:ext cx="10058400" cy="5166995"/>
          </a:xfrm>
          <a:prstGeom prst="rect">
            <a:avLst/>
          </a:prstGeom>
        </p:spPr>
      </p:pic>
      <p:sp>
        <p:nvSpPr>
          <p:cNvPr id="9" name="任意多边形 8"/>
          <p:cNvSpPr/>
          <p:nvPr/>
        </p:nvSpPr>
        <p:spPr>
          <a:xfrm>
            <a:off x="7839710" y="3569335"/>
            <a:ext cx="1400175" cy="991870"/>
          </a:xfrm>
          <a:custGeom>
            <a:avLst/>
            <a:gdLst>
              <a:gd name="connisteX0" fmla="*/ 28734 w 1400210"/>
              <a:gd name="connsiteY0" fmla="*/ 24288 h 992071"/>
              <a:gd name="connisteX1" fmla="*/ 112554 w 1400210"/>
              <a:gd name="connsiteY1" fmla="*/ 24288 h 992071"/>
              <a:gd name="connisteX2" fmla="*/ 197009 w 1400210"/>
              <a:gd name="connsiteY2" fmla="*/ 24288 h 992071"/>
              <a:gd name="connisteX3" fmla="*/ 280829 w 1400210"/>
              <a:gd name="connsiteY3" fmla="*/ 45243 h 992071"/>
              <a:gd name="connisteX4" fmla="*/ 364649 w 1400210"/>
              <a:gd name="connsiteY4" fmla="*/ 45243 h 992071"/>
              <a:gd name="connisteX5" fmla="*/ 449104 w 1400210"/>
              <a:gd name="connsiteY5" fmla="*/ 45243 h 992071"/>
              <a:gd name="connisteX6" fmla="*/ 532924 w 1400210"/>
              <a:gd name="connsiteY6" fmla="*/ 45243 h 992071"/>
              <a:gd name="connisteX7" fmla="*/ 617379 w 1400210"/>
              <a:gd name="connsiteY7" fmla="*/ 45243 h 992071"/>
              <a:gd name="connisteX8" fmla="*/ 701199 w 1400210"/>
              <a:gd name="connsiteY8" fmla="*/ 45243 h 992071"/>
              <a:gd name="connisteX9" fmla="*/ 785654 w 1400210"/>
              <a:gd name="connsiteY9" fmla="*/ 87153 h 992071"/>
              <a:gd name="connisteX10" fmla="*/ 890429 w 1400210"/>
              <a:gd name="connsiteY10" fmla="*/ 87153 h 992071"/>
              <a:gd name="connisteX11" fmla="*/ 974249 w 1400210"/>
              <a:gd name="connsiteY11" fmla="*/ 87153 h 992071"/>
              <a:gd name="connisteX12" fmla="*/ 1058704 w 1400210"/>
              <a:gd name="connsiteY12" fmla="*/ 66198 h 992071"/>
              <a:gd name="connisteX13" fmla="*/ 1142524 w 1400210"/>
              <a:gd name="connsiteY13" fmla="*/ 24288 h 992071"/>
              <a:gd name="connisteX14" fmla="*/ 1226979 w 1400210"/>
              <a:gd name="connsiteY14" fmla="*/ 3333 h 992071"/>
              <a:gd name="connisteX15" fmla="*/ 1310799 w 1400210"/>
              <a:gd name="connsiteY15" fmla="*/ 3333 h 992071"/>
              <a:gd name="connisteX16" fmla="*/ 1395254 w 1400210"/>
              <a:gd name="connsiteY16" fmla="*/ 24288 h 992071"/>
              <a:gd name="connisteX17" fmla="*/ 1373664 w 1400210"/>
              <a:gd name="connsiteY17" fmla="*/ 108108 h 992071"/>
              <a:gd name="connisteX18" fmla="*/ 1289844 w 1400210"/>
              <a:gd name="connsiteY18" fmla="*/ 150018 h 992071"/>
              <a:gd name="connisteX19" fmla="*/ 1206024 w 1400210"/>
              <a:gd name="connsiteY19" fmla="*/ 234473 h 992071"/>
              <a:gd name="connisteX20" fmla="*/ 1163479 w 1400210"/>
              <a:gd name="connsiteY20" fmla="*/ 318293 h 992071"/>
              <a:gd name="connisteX21" fmla="*/ 1100614 w 1400210"/>
              <a:gd name="connsiteY21" fmla="*/ 402748 h 992071"/>
              <a:gd name="connisteX22" fmla="*/ 1058704 w 1400210"/>
              <a:gd name="connsiteY22" fmla="*/ 486568 h 992071"/>
              <a:gd name="connisteX23" fmla="*/ 974249 w 1400210"/>
              <a:gd name="connsiteY23" fmla="*/ 570388 h 992071"/>
              <a:gd name="connisteX24" fmla="*/ 890429 w 1400210"/>
              <a:gd name="connsiteY24" fmla="*/ 654843 h 992071"/>
              <a:gd name="connisteX25" fmla="*/ 806609 w 1400210"/>
              <a:gd name="connsiteY25" fmla="*/ 738663 h 992071"/>
              <a:gd name="connisteX26" fmla="*/ 743109 w 1400210"/>
              <a:gd name="connsiteY26" fmla="*/ 844073 h 992071"/>
              <a:gd name="connisteX27" fmla="*/ 680244 w 1400210"/>
              <a:gd name="connsiteY27" fmla="*/ 927893 h 992071"/>
              <a:gd name="connisteX28" fmla="*/ 596424 w 1400210"/>
              <a:gd name="connsiteY28" fmla="*/ 991393 h 992071"/>
              <a:gd name="connisteX29" fmla="*/ 511969 w 1400210"/>
              <a:gd name="connsiteY29" fmla="*/ 948848 h 992071"/>
              <a:gd name="connisteX30" fmla="*/ 449104 w 1400210"/>
              <a:gd name="connsiteY30" fmla="*/ 844073 h 992071"/>
              <a:gd name="connisteX31" fmla="*/ 407194 w 1400210"/>
              <a:gd name="connsiteY31" fmla="*/ 759618 h 992071"/>
              <a:gd name="connisteX32" fmla="*/ 386239 w 1400210"/>
              <a:gd name="connsiteY32" fmla="*/ 654843 h 992071"/>
              <a:gd name="connisteX33" fmla="*/ 343694 w 1400210"/>
              <a:gd name="connsiteY33" fmla="*/ 570388 h 992071"/>
              <a:gd name="connisteX34" fmla="*/ 280829 w 1400210"/>
              <a:gd name="connsiteY34" fmla="*/ 465613 h 992071"/>
              <a:gd name="connisteX35" fmla="*/ 217964 w 1400210"/>
              <a:gd name="connsiteY35" fmla="*/ 381793 h 992071"/>
              <a:gd name="connisteX36" fmla="*/ 133509 w 1400210"/>
              <a:gd name="connsiteY36" fmla="*/ 276383 h 992071"/>
              <a:gd name="connisteX37" fmla="*/ 91599 w 1400210"/>
              <a:gd name="connsiteY37" fmla="*/ 192563 h 992071"/>
              <a:gd name="connisteX38" fmla="*/ 7779 w 1400210"/>
              <a:gd name="connsiteY38" fmla="*/ 129063 h 992071"/>
              <a:gd name="connisteX39" fmla="*/ 7779 w 1400210"/>
              <a:gd name="connsiteY39" fmla="*/ 45243 h 99207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1400210" h="992072">
                <a:moveTo>
                  <a:pt x="28735" y="24289"/>
                </a:moveTo>
                <a:cubicBezTo>
                  <a:pt x="43975" y="24289"/>
                  <a:pt x="78900" y="24289"/>
                  <a:pt x="112555" y="24289"/>
                </a:cubicBezTo>
                <a:cubicBezTo>
                  <a:pt x="146210" y="24289"/>
                  <a:pt x="163355" y="19844"/>
                  <a:pt x="197010" y="24289"/>
                </a:cubicBezTo>
                <a:cubicBezTo>
                  <a:pt x="230665" y="28734"/>
                  <a:pt x="247175" y="40799"/>
                  <a:pt x="280830" y="45244"/>
                </a:cubicBezTo>
                <a:cubicBezTo>
                  <a:pt x="314485" y="49689"/>
                  <a:pt x="330995" y="45244"/>
                  <a:pt x="364650" y="45244"/>
                </a:cubicBezTo>
                <a:cubicBezTo>
                  <a:pt x="398305" y="45244"/>
                  <a:pt x="415450" y="45244"/>
                  <a:pt x="449105" y="45244"/>
                </a:cubicBezTo>
                <a:cubicBezTo>
                  <a:pt x="482760" y="45244"/>
                  <a:pt x="499270" y="45244"/>
                  <a:pt x="532925" y="45244"/>
                </a:cubicBezTo>
                <a:cubicBezTo>
                  <a:pt x="566580" y="45244"/>
                  <a:pt x="583725" y="45244"/>
                  <a:pt x="617380" y="45244"/>
                </a:cubicBezTo>
                <a:cubicBezTo>
                  <a:pt x="651035" y="45244"/>
                  <a:pt x="667545" y="36989"/>
                  <a:pt x="701200" y="45244"/>
                </a:cubicBezTo>
                <a:cubicBezTo>
                  <a:pt x="734855" y="53499"/>
                  <a:pt x="747555" y="78899"/>
                  <a:pt x="785655" y="87154"/>
                </a:cubicBezTo>
                <a:cubicBezTo>
                  <a:pt x="823755" y="95409"/>
                  <a:pt x="852965" y="87154"/>
                  <a:pt x="890430" y="87154"/>
                </a:cubicBezTo>
                <a:cubicBezTo>
                  <a:pt x="927895" y="87154"/>
                  <a:pt x="940595" y="91599"/>
                  <a:pt x="974250" y="87154"/>
                </a:cubicBezTo>
                <a:cubicBezTo>
                  <a:pt x="1007905" y="82709"/>
                  <a:pt x="1025050" y="78899"/>
                  <a:pt x="1058705" y="66199"/>
                </a:cubicBezTo>
                <a:cubicBezTo>
                  <a:pt x="1092360" y="53499"/>
                  <a:pt x="1108870" y="36989"/>
                  <a:pt x="1142525" y="24289"/>
                </a:cubicBezTo>
                <a:cubicBezTo>
                  <a:pt x="1176180" y="11589"/>
                  <a:pt x="1193325" y="7779"/>
                  <a:pt x="1226980" y="3334"/>
                </a:cubicBezTo>
                <a:cubicBezTo>
                  <a:pt x="1260635" y="-1111"/>
                  <a:pt x="1277145" y="-1111"/>
                  <a:pt x="1310800" y="3334"/>
                </a:cubicBezTo>
                <a:cubicBezTo>
                  <a:pt x="1344455" y="7779"/>
                  <a:pt x="1382555" y="3334"/>
                  <a:pt x="1395255" y="24289"/>
                </a:cubicBezTo>
                <a:cubicBezTo>
                  <a:pt x="1407955" y="45244"/>
                  <a:pt x="1394620" y="82709"/>
                  <a:pt x="1373665" y="108109"/>
                </a:cubicBezTo>
                <a:cubicBezTo>
                  <a:pt x="1352710" y="133509"/>
                  <a:pt x="1323500" y="124619"/>
                  <a:pt x="1289845" y="150019"/>
                </a:cubicBezTo>
                <a:cubicBezTo>
                  <a:pt x="1256190" y="175419"/>
                  <a:pt x="1231425" y="200819"/>
                  <a:pt x="1206025" y="234474"/>
                </a:cubicBezTo>
                <a:cubicBezTo>
                  <a:pt x="1180625" y="268129"/>
                  <a:pt x="1184435" y="284639"/>
                  <a:pt x="1163480" y="318294"/>
                </a:cubicBezTo>
                <a:cubicBezTo>
                  <a:pt x="1142525" y="351949"/>
                  <a:pt x="1121570" y="369094"/>
                  <a:pt x="1100615" y="402749"/>
                </a:cubicBezTo>
                <a:cubicBezTo>
                  <a:pt x="1079660" y="436404"/>
                  <a:pt x="1084105" y="452914"/>
                  <a:pt x="1058705" y="486569"/>
                </a:cubicBezTo>
                <a:cubicBezTo>
                  <a:pt x="1033305" y="520224"/>
                  <a:pt x="1007905" y="536734"/>
                  <a:pt x="974250" y="570389"/>
                </a:cubicBezTo>
                <a:cubicBezTo>
                  <a:pt x="940595" y="604044"/>
                  <a:pt x="924085" y="621189"/>
                  <a:pt x="890430" y="654844"/>
                </a:cubicBezTo>
                <a:cubicBezTo>
                  <a:pt x="856775" y="688499"/>
                  <a:pt x="835820" y="700564"/>
                  <a:pt x="806610" y="738664"/>
                </a:cubicBezTo>
                <a:cubicBezTo>
                  <a:pt x="777400" y="776764"/>
                  <a:pt x="768510" y="805974"/>
                  <a:pt x="743110" y="844074"/>
                </a:cubicBezTo>
                <a:cubicBezTo>
                  <a:pt x="717710" y="882174"/>
                  <a:pt x="709455" y="898684"/>
                  <a:pt x="680245" y="927894"/>
                </a:cubicBezTo>
                <a:cubicBezTo>
                  <a:pt x="651035" y="957104"/>
                  <a:pt x="630080" y="986949"/>
                  <a:pt x="596425" y="991394"/>
                </a:cubicBezTo>
                <a:cubicBezTo>
                  <a:pt x="562770" y="995839"/>
                  <a:pt x="541180" y="978059"/>
                  <a:pt x="511970" y="948849"/>
                </a:cubicBezTo>
                <a:cubicBezTo>
                  <a:pt x="482760" y="919639"/>
                  <a:pt x="470060" y="882174"/>
                  <a:pt x="449105" y="844074"/>
                </a:cubicBezTo>
                <a:cubicBezTo>
                  <a:pt x="428150" y="805974"/>
                  <a:pt x="419895" y="797719"/>
                  <a:pt x="407195" y="759619"/>
                </a:cubicBezTo>
                <a:cubicBezTo>
                  <a:pt x="394495" y="721519"/>
                  <a:pt x="398940" y="692944"/>
                  <a:pt x="386240" y="654844"/>
                </a:cubicBezTo>
                <a:cubicBezTo>
                  <a:pt x="373540" y="616744"/>
                  <a:pt x="364650" y="608489"/>
                  <a:pt x="343695" y="570389"/>
                </a:cubicBezTo>
                <a:cubicBezTo>
                  <a:pt x="322740" y="532289"/>
                  <a:pt x="306230" y="503079"/>
                  <a:pt x="280830" y="465614"/>
                </a:cubicBezTo>
                <a:cubicBezTo>
                  <a:pt x="255430" y="428149"/>
                  <a:pt x="247175" y="419894"/>
                  <a:pt x="217965" y="381794"/>
                </a:cubicBezTo>
                <a:cubicBezTo>
                  <a:pt x="188755" y="343694"/>
                  <a:pt x="158910" y="314484"/>
                  <a:pt x="133510" y="276384"/>
                </a:cubicBezTo>
                <a:cubicBezTo>
                  <a:pt x="108110" y="238284"/>
                  <a:pt x="117000" y="221774"/>
                  <a:pt x="91600" y="192564"/>
                </a:cubicBezTo>
                <a:cubicBezTo>
                  <a:pt x="66200" y="163354"/>
                  <a:pt x="24290" y="158274"/>
                  <a:pt x="7780" y="129064"/>
                </a:cubicBezTo>
                <a:cubicBezTo>
                  <a:pt x="-8730" y="99854"/>
                  <a:pt x="5875" y="60484"/>
                  <a:pt x="7780" y="45244"/>
                </a:cubicBezTo>
              </a:path>
            </a:pathLst>
          </a:custGeom>
          <a:solidFill>
            <a:srgbClr val="00B050"/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6966585" y="3549015"/>
            <a:ext cx="1320800" cy="1283335"/>
          </a:xfrm>
          <a:custGeom>
            <a:avLst/>
            <a:gdLst>
              <a:gd name="connisteX0" fmla="*/ 333437 w 1190996"/>
              <a:gd name="connsiteY0" fmla="*/ 20743 h 1289563"/>
              <a:gd name="connisteX1" fmla="*/ 400112 w 1190996"/>
              <a:gd name="connsiteY1" fmla="*/ 1693 h 1289563"/>
              <a:gd name="connisteX2" fmla="*/ 466787 w 1190996"/>
              <a:gd name="connsiteY2" fmla="*/ 1693 h 1289563"/>
              <a:gd name="connisteX3" fmla="*/ 533462 w 1190996"/>
              <a:gd name="connsiteY3" fmla="*/ 1693 h 1289563"/>
              <a:gd name="connisteX4" fmla="*/ 600137 w 1190996"/>
              <a:gd name="connsiteY4" fmla="*/ 11218 h 1289563"/>
              <a:gd name="connisteX5" fmla="*/ 666812 w 1190996"/>
              <a:gd name="connsiteY5" fmla="*/ 20743 h 1289563"/>
              <a:gd name="connisteX6" fmla="*/ 733487 w 1190996"/>
              <a:gd name="connsiteY6" fmla="*/ 20743 h 1289563"/>
              <a:gd name="connisteX7" fmla="*/ 695387 w 1190996"/>
              <a:gd name="connsiteY7" fmla="*/ 87418 h 1289563"/>
              <a:gd name="connisteX8" fmla="*/ 695387 w 1190996"/>
              <a:gd name="connsiteY8" fmla="*/ 154093 h 1289563"/>
              <a:gd name="connisteX9" fmla="*/ 733487 w 1190996"/>
              <a:gd name="connsiteY9" fmla="*/ 220768 h 1289563"/>
              <a:gd name="connisteX10" fmla="*/ 781112 w 1190996"/>
              <a:gd name="connsiteY10" fmla="*/ 287443 h 1289563"/>
              <a:gd name="connisteX11" fmla="*/ 800162 w 1190996"/>
              <a:gd name="connsiteY11" fmla="*/ 354118 h 1289563"/>
              <a:gd name="connisteX12" fmla="*/ 847787 w 1190996"/>
              <a:gd name="connsiteY12" fmla="*/ 420793 h 1289563"/>
              <a:gd name="connisteX13" fmla="*/ 895412 w 1190996"/>
              <a:gd name="connsiteY13" fmla="*/ 487468 h 1289563"/>
              <a:gd name="connisteX14" fmla="*/ 952562 w 1190996"/>
              <a:gd name="connsiteY14" fmla="*/ 573193 h 1289563"/>
              <a:gd name="connisteX15" fmla="*/ 1000187 w 1190996"/>
              <a:gd name="connsiteY15" fmla="*/ 649393 h 1289563"/>
              <a:gd name="connisteX16" fmla="*/ 1038287 w 1190996"/>
              <a:gd name="connsiteY16" fmla="*/ 716068 h 1289563"/>
              <a:gd name="connisteX17" fmla="*/ 1066862 w 1190996"/>
              <a:gd name="connsiteY17" fmla="*/ 782743 h 1289563"/>
              <a:gd name="connisteX18" fmla="*/ 1095437 w 1190996"/>
              <a:gd name="connsiteY18" fmla="*/ 849418 h 1289563"/>
              <a:gd name="connisteX19" fmla="*/ 1143062 w 1190996"/>
              <a:gd name="connsiteY19" fmla="*/ 916093 h 1289563"/>
              <a:gd name="connisteX20" fmla="*/ 1190687 w 1190996"/>
              <a:gd name="connsiteY20" fmla="*/ 992293 h 1289563"/>
              <a:gd name="connisteX21" fmla="*/ 1124012 w 1190996"/>
              <a:gd name="connsiteY21" fmla="*/ 992293 h 1289563"/>
              <a:gd name="connisteX22" fmla="*/ 1057337 w 1190996"/>
              <a:gd name="connsiteY22" fmla="*/ 1011343 h 1289563"/>
              <a:gd name="connisteX23" fmla="*/ 981137 w 1190996"/>
              <a:gd name="connsiteY23" fmla="*/ 1030393 h 1289563"/>
              <a:gd name="connisteX24" fmla="*/ 914462 w 1190996"/>
              <a:gd name="connsiteY24" fmla="*/ 1030393 h 1289563"/>
              <a:gd name="connisteX25" fmla="*/ 847787 w 1190996"/>
              <a:gd name="connsiteY25" fmla="*/ 1049443 h 1289563"/>
              <a:gd name="connisteX26" fmla="*/ 781112 w 1190996"/>
              <a:gd name="connsiteY26" fmla="*/ 1078018 h 1289563"/>
              <a:gd name="connisteX27" fmla="*/ 714437 w 1190996"/>
              <a:gd name="connsiteY27" fmla="*/ 1058968 h 1289563"/>
              <a:gd name="connisteX28" fmla="*/ 647762 w 1190996"/>
              <a:gd name="connsiteY28" fmla="*/ 1078018 h 1289563"/>
              <a:gd name="connisteX29" fmla="*/ 581087 w 1190996"/>
              <a:gd name="connsiteY29" fmla="*/ 1125643 h 1289563"/>
              <a:gd name="connisteX30" fmla="*/ 514412 w 1190996"/>
              <a:gd name="connsiteY30" fmla="*/ 1182793 h 1289563"/>
              <a:gd name="connisteX31" fmla="*/ 447737 w 1190996"/>
              <a:gd name="connsiteY31" fmla="*/ 1220893 h 1289563"/>
              <a:gd name="connisteX32" fmla="*/ 381062 w 1190996"/>
              <a:gd name="connsiteY32" fmla="*/ 1249468 h 1289563"/>
              <a:gd name="connisteX33" fmla="*/ 314387 w 1190996"/>
              <a:gd name="connsiteY33" fmla="*/ 1287568 h 1289563"/>
              <a:gd name="connisteX34" fmla="*/ 247712 w 1190996"/>
              <a:gd name="connsiteY34" fmla="*/ 1278043 h 1289563"/>
              <a:gd name="connisteX35" fmla="*/ 171512 w 1190996"/>
              <a:gd name="connsiteY35" fmla="*/ 1249468 h 1289563"/>
              <a:gd name="connisteX36" fmla="*/ 104837 w 1190996"/>
              <a:gd name="connsiteY36" fmla="*/ 1278043 h 1289563"/>
              <a:gd name="connisteX37" fmla="*/ 104837 w 1190996"/>
              <a:gd name="connsiteY37" fmla="*/ 1211368 h 1289563"/>
              <a:gd name="connisteX38" fmla="*/ 133412 w 1190996"/>
              <a:gd name="connsiteY38" fmla="*/ 1144693 h 1289563"/>
              <a:gd name="connisteX39" fmla="*/ 152462 w 1190996"/>
              <a:gd name="connsiteY39" fmla="*/ 1078018 h 1289563"/>
              <a:gd name="connisteX40" fmla="*/ 181037 w 1190996"/>
              <a:gd name="connsiteY40" fmla="*/ 1011343 h 1289563"/>
              <a:gd name="connisteX41" fmla="*/ 190562 w 1190996"/>
              <a:gd name="connsiteY41" fmla="*/ 944668 h 1289563"/>
              <a:gd name="connisteX42" fmla="*/ 209612 w 1190996"/>
              <a:gd name="connsiteY42" fmla="*/ 877993 h 1289563"/>
              <a:gd name="connisteX43" fmla="*/ 219137 w 1190996"/>
              <a:gd name="connsiteY43" fmla="*/ 811318 h 1289563"/>
              <a:gd name="connisteX44" fmla="*/ 219137 w 1190996"/>
              <a:gd name="connsiteY44" fmla="*/ 735118 h 1289563"/>
              <a:gd name="connisteX45" fmla="*/ 209612 w 1190996"/>
              <a:gd name="connsiteY45" fmla="*/ 668443 h 1289563"/>
              <a:gd name="connisteX46" fmla="*/ 209612 w 1190996"/>
              <a:gd name="connsiteY46" fmla="*/ 601768 h 1289563"/>
              <a:gd name="connisteX47" fmla="*/ 200087 w 1190996"/>
              <a:gd name="connsiteY47" fmla="*/ 535093 h 1289563"/>
              <a:gd name="connisteX48" fmla="*/ 190562 w 1190996"/>
              <a:gd name="connsiteY48" fmla="*/ 468418 h 1289563"/>
              <a:gd name="connisteX49" fmla="*/ 152462 w 1190996"/>
              <a:gd name="connsiteY49" fmla="*/ 392218 h 1289563"/>
              <a:gd name="connisteX50" fmla="*/ 133412 w 1190996"/>
              <a:gd name="connsiteY50" fmla="*/ 325543 h 1289563"/>
              <a:gd name="connisteX51" fmla="*/ 114362 w 1190996"/>
              <a:gd name="connsiteY51" fmla="*/ 258868 h 1289563"/>
              <a:gd name="connisteX52" fmla="*/ 85787 w 1190996"/>
              <a:gd name="connsiteY52" fmla="*/ 192193 h 1289563"/>
              <a:gd name="connisteX53" fmla="*/ 57212 w 1190996"/>
              <a:gd name="connsiteY53" fmla="*/ 125518 h 1289563"/>
              <a:gd name="connisteX54" fmla="*/ 62 w 1190996"/>
              <a:gd name="connsiteY54" fmla="*/ 39793 h 1289563"/>
              <a:gd name="connisteX55" fmla="*/ 66737 w 1190996"/>
              <a:gd name="connsiteY55" fmla="*/ 1693 h 1289563"/>
              <a:gd name="connisteX56" fmla="*/ 133412 w 1190996"/>
              <a:gd name="connsiteY56" fmla="*/ 11218 h 1289563"/>
              <a:gd name="connisteX57" fmla="*/ 200087 w 1190996"/>
              <a:gd name="connsiteY57" fmla="*/ 11218 h 1289563"/>
              <a:gd name="connisteX58" fmla="*/ 266762 w 1190996"/>
              <a:gd name="connsiteY58" fmla="*/ 1693 h 1289563"/>
              <a:gd name="connisteX59" fmla="*/ 333437 w 1190996"/>
              <a:gd name="connsiteY59" fmla="*/ 1693 h 12895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</a:cxnLst>
            <a:rect l="l" t="t" r="r" b="b"/>
            <a:pathLst>
              <a:path w="1190996" h="1289564">
                <a:moveTo>
                  <a:pt x="333438" y="20743"/>
                </a:moveTo>
                <a:cubicBezTo>
                  <a:pt x="345503" y="16933"/>
                  <a:pt x="373443" y="5503"/>
                  <a:pt x="400113" y="1693"/>
                </a:cubicBezTo>
                <a:cubicBezTo>
                  <a:pt x="426783" y="-2117"/>
                  <a:pt x="440118" y="1693"/>
                  <a:pt x="466788" y="1693"/>
                </a:cubicBezTo>
                <a:cubicBezTo>
                  <a:pt x="493458" y="1693"/>
                  <a:pt x="506793" y="-212"/>
                  <a:pt x="533463" y="1693"/>
                </a:cubicBezTo>
                <a:cubicBezTo>
                  <a:pt x="560133" y="3598"/>
                  <a:pt x="573468" y="7408"/>
                  <a:pt x="600138" y="11218"/>
                </a:cubicBezTo>
                <a:cubicBezTo>
                  <a:pt x="626808" y="15028"/>
                  <a:pt x="640143" y="18838"/>
                  <a:pt x="666813" y="20743"/>
                </a:cubicBezTo>
                <a:cubicBezTo>
                  <a:pt x="693483" y="22648"/>
                  <a:pt x="727773" y="7408"/>
                  <a:pt x="733488" y="20743"/>
                </a:cubicBezTo>
                <a:cubicBezTo>
                  <a:pt x="739203" y="34078"/>
                  <a:pt x="703008" y="60748"/>
                  <a:pt x="695388" y="87418"/>
                </a:cubicBezTo>
                <a:cubicBezTo>
                  <a:pt x="687768" y="114088"/>
                  <a:pt x="687768" y="127423"/>
                  <a:pt x="695388" y="154093"/>
                </a:cubicBezTo>
                <a:cubicBezTo>
                  <a:pt x="703008" y="180763"/>
                  <a:pt x="716343" y="194098"/>
                  <a:pt x="733488" y="220768"/>
                </a:cubicBezTo>
                <a:cubicBezTo>
                  <a:pt x="750633" y="247438"/>
                  <a:pt x="767778" y="260773"/>
                  <a:pt x="781113" y="287443"/>
                </a:cubicBezTo>
                <a:cubicBezTo>
                  <a:pt x="794448" y="314113"/>
                  <a:pt x="786828" y="327448"/>
                  <a:pt x="800163" y="354118"/>
                </a:cubicBezTo>
                <a:cubicBezTo>
                  <a:pt x="813498" y="380788"/>
                  <a:pt x="828738" y="394123"/>
                  <a:pt x="847788" y="420793"/>
                </a:cubicBezTo>
                <a:cubicBezTo>
                  <a:pt x="866838" y="447463"/>
                  <a:pt x="874458" y="456988"/>
                  <a:pt x="895413" y="487468"/>
                </a:cubicBezTo>
                <a:cubicBezTo>
                  <a:pt x="916368" y="517948"/>
                  <a:pt x="931608" y="540808"/>
                  <a:pt x="952563" y="573193"/>
                </a:cubicBezTo>
                <a:cubicBezTo>
                  <a:pt x="973518" y="605578"/>
                  <a:pt x="983043" y="620818"/>
                  <a:pt x="1000188" y="649393"/>
                </a:cubicBezTo>
                <a:cubicBezTo>
                  <a:pt x="1017333" y="677968"/>
                  <a:pt x="1024953" y="689398"/>
                  <a:pt x="1038288" y="716068"/>
                </a:cubicBezTo>
                <a:cubicBezTo>
                  <a:pt x="1051623" y="742738"/>
                  <a:pt x="1055433" y="756073"/>
                  <a:pt x="1066863" y="782743"/>
                </a:cubicBezTo>
                <a:cubicBezTo>
                  <a:pt x="1078293" y="809413"/>
                  <a:pt x="1080198" y="822748"/>
                  <a:pt x="1095438" y="849418"/>
                </a:cubicBezTo>
                <a:cubicBezTo>
                  <a:pt x="1110678" y="876088"/>
                  <a:pt x="1124013" y="887518"/>
                  <a:pt x="1143063" y="916093"/>
                </a:cubicBezTo>
                <a:cubicBezTo>
                  <a:pt x="1162113" y="944668"/>
                  <a:pt x="1194498" y="977053"/>
                  <a:pt x="1190688" y="992293"/>
                </a:cubicBezTo>
                <a:cubicBezTo>
                  <a:pt x="1186878" y="1007533"/>
                  <a:pt x="1150683" y="988483"/>
                  <a:pt x="1124013" y="992293"/>
                </a:cubicBezTo>
                <a:cubicBezTo>
                  <a:pt x="1097343" y="996103"/>
                  <a:pt x="1085913" y="1003723"/>
                  <a:pt x="1057338" y="1011343"/>
                </a:cubicBezTo>
                <a:cubicBezTo>
                  <a:pt x="1028763" y="1018963"/>
                  <a:pt x="1009713" y="1026583"/>
                  <a:pt x="981138" y="1030393"/>
                </a:cubicBezTo>
                <a:cubicBezTo>
                  <a:pt x="952563" y="1034203"/>
                  <a:pt x="941133" y="1026583"/>
                  <a:pt x="914463" y="1030393"/>
                </a:cubicBezTo>
                <a:cubicBezTo>
                  <a:pt x="887793" y="1034203"/>
                  <a:pt x="874458" y="1039918"/>
                  <a:pt x="847788" y="1049443"/>
                </a:cubicBezTo>
                <a:cubicBezTo>
                  <a:pt x="821118" y="1058968"/>
                  <a:pt x="807783" y="1076113"/>
                  <a:pt x="781113" y="1078018"/>
                </a:cubicBezTo>
                <a:cubicBezTo>
                  <a:pt x="754443" y="1079923"/>
                  <a:pt x="741108" y="1058968"/>
                  <a:pt x="714438" y="1058968"/>
                </a:cubicBezTo>
                <a:cubicBezTo>
                  <a:pt x="687768" y="1058968"/>
                  <a:pt x="674433" y="1064683"/>
                  <a:pt x="647763" y="1078018"/>
                </a:cubicBezTo>
                <a:cubicBezTo>
                  <a:pt x="621093" y="1091353"/>
                  <a:pt x="607758" y="1104688"/>
                  <a:pt x="581088" y="1125643"/>
                </a:cubicBezTo>
                <a:cubicBezTo>
                  <a:pt x="554418" y="1146598"/>
                  <a:pt x="541083" y="1163743"/>
                  <a:pt x="514413" y="1182793"/>
                </a:cubicBezTo>
                <a:cubicBezTo>
                  <a:pt x="487743" y="1201843"/>
                  <a:pt x="474408" y="1207558"/>
                  <a:pt x="447738" y="1220893"/>
                </a:cubicBezTo>
                <a:cubicBezTo>
                  <a:pt x="421068" y="1234228"/>
                  <a:pt x="407733" y="1236133"/>
                  <a:pt x="381063" y="1249468"/>
                </a:cubicBezTo>
                <a:cubicBezTo>
                  <a:pt x="354393" y="1262803"/>
                  <a:pt x="341058" y="1281853"/>
                  <a:pt x="314388" y="1287568"/>
                </a:cubicBezTo>
                <a:cubicBezTo>
                  <a:pt x="287718" y="1293283"/>
                  <a:pt x="276288" y="1285663"/>
                  <a:pt x="247713" y="1278043"/>
                </a:cubicBezTo>
                <a:cubicBezTo>
                  <a:pt x="219138" y="1270423"/>
                  <a:pt x="200088" y="1249468"/>
                  <a:pt x="171513" y="1249468"/>
                </a:cubicBezTo>
                <a:cubicBezTo>
                  <a:pt x="142938" y="1249468"/>
                  <a:pt x="118173" y="1285663"/>
                  <a:pt x="104838" y="1278043"/>
                </a:cubicBezTo>
                <a:cubicBezTo>
                  <a:pt x="91503" y="1270423"/>
                  <a:pt x="99123" y="1238038"/>
                  <a:pt x="104838" y="1211368"/>
                </a:cubicBezTo>
                <a:cubicBezTo>
                  <a:pt x="110553" y="1184698"/>
                  <a:pt x="123888" y="1171363"/>
                  <a:pt x="133413" y="1144693"/>
                </a:cubicBezTo>
                <a:cubicBezTo>
                  <a:pt x="142938" y="1118023"/>
                  <a:pt x="142938" y="1104688"/>
                  <a:pt x="152463" y="1078018"/>
                </a:cubicBezTo>
                <a:cubicBezTo>
                  <a:pt x="161988" y="1051348"/>
                  <a:pt x="173418" y="1038013"/>
                  <a:pt x="181038" y="1011343"/>
                </a:cubicBezTo>
                <a:cubicBezTo>
                  <a:pt x="188658" y="984673"/>
                  <a:pt x="184848" y="971338"/>
                  <a:pt x="190563" y="944668"/>
                </a:cubicBezTo>
                <a:cubicBezTo>
                  <a:pt x="196278" y="917998"/>
                  <a:pt x="203898" y="904663"/>
                  <a:pt x="209613" y="877993"/>
                </a:cubicBezTo>
                <a:cubicBezTo>
                  <a:pt x="215328" y="851323"/>
                  <a:pt x="217233" y="839893"/>
                  <a:pt x="219138" y="811318"/>
                </a:cubicBezTo>
                <a:cubicBezTo>
                  <a:pt x="221043" y="782743"/>
                  <a:pt x="221043" y="763693"/>
                  <a:pt x="219138" y="735118"/>
                </a:cubicBezTo>
                <a:cubicBezTo>
                  <a:pt x="217233" y="706543"/>
                  <a:pt x="211518" y="695113"/>
                  <a:pt x="209613" y="668443"/>
                </a:cubicBezTo>
                <a:cubicBezTo>
                  <a:pt x="207708" y="641773"/>
                  <a:pt x="211518" y="628438"/>
                  <a:pt x="209613" y="601768"/>
                </a:cubicBezTo>
                <a:cubicBezTo>
                  <a:pt x="207708" y="575098"/>
                  <a:pt x="203898" y="561763"/>
                  <a:pt x="200088" y="535093"/>
                </a:cubicBezTo>
                <a:cubicBezTo>
                  <a:pt x="196278" y="508423"/>
                  <a:pt x="200088" y="496993"/>
                  <a:pt x="190563" y="468418"/>
                </a:cubicBezTo>
                <a:cubicBezTo>
                  <a:pt x="181038" y="439843"/>
                  <a:pt x="163893" y="420793"/>
                  <a:pt x="152463" y="392218"/>
                </a:cubicBezTo>
                <a:cubicBezTo>
                  <a:pt x="141033" y="363643"/>
                  <a:pt x="141033" y="352213"/>
                  <a:pt x="133413" y="325543"/>
                </a:cubicBezTo>
                <a:cubicBezTo>
                  <a:pt x="125793" y="298873"/>
                  <a:pt x="123888" y="285538"/>
                  <a:pt x="114363" y="258868"/>
                </a:cubicBezTo>
                <a:cubicBezTo>
                  <a:pt x="104838" y="232198"/>
                  <a:pt x="97218" y="218863"/>
                  <a:pt x="85788" y="192193"/>
                </a:cubicBezTo>
                <a:cubicBezTo>
                  <a:pt x="74358" y="165523"/>
                  <a:pt x="74358" y="155998"/>
                  <a:pt x="57213" y="125518"/>
                </a:cubicBezTo>
                <a:cubicBezTo>
                  <a:pt x="40068" y="95038"/>
                  <a:pt x="-1842" y="64558"/>
                  <a:pt x="63" y="39793"/>
                </a:cubicBezTo>
                <a:cubicBezTo>
                  <a:pt x="1968" y="15028"/>
                  <a:pt x="40068" y="7408"/>
                  <a:pt x="66738" y="1693"/>
                </a:cubicBezTo>
                <a:cubicBezTo>
                  <a:pt x="93408" y="-4022"/>
                  <a:pt x="106743" y="9313"/>
                  <a:pt x="133413" y="11218"/>
                </a:cubicBezTo>
                <a:cubicBezTo>
                  <a:pt x="160083" y="13123"/>
                  <a:pt x="173418" y="13123"/>
                  <a:pt x="200088" y="11218"/>
                </a:cubicBezTo>
                <a:cubicBezTo>
                  <a:pt x="226758" y="9313"/>
                  <a:pt x="240093" y="3598"/>
                  <a:pt x="266763" y="1693"/>
                </a:cubicBezTo>
                <a:cubicBezTo>
                  <a:pt x="293433" y="-212"/>
                  <a:pt x="321373" y="1693"/>
                  <a:pt x="333438" y="1693"/>
                </a:cubicBezTo>
              </a:path>
            </a:pathLst>
          </a:custGeom>
          <a:solidFill>
            <a:srgbClr val="FFFF00">
              <a:alpha val="67000"/>
            </a:srgbClr>
          </a:solidFill>
          <a:ln w="12700" cmpd="sng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5330190" y="4292600"/>
            <a:ext cx="1992630" cy="518795"/>
          </a:xfrm>
          <a:custGeom>
            <a:avLst/>
            <a:gdLst>
              <a:gd name="connisteX0" fmla="*/ 2030701 w 2030701"/>
              <a:gd name="connsiteY0" fmla="*/ 70061 h 613833"/>
              <a:gd name="connisteX1" fmla="*/ 1954501 w 2030701"/>
              <a:gd name="connsiteY1" fmla="*/ 41486 h 613833"/>
              <a:gd name="connisteX2" fmla="*/ 1887826 w 2030701"/>
              <a:gd name="connsiteY2" fmla="*/ 41486 h 613833"/>
              <a:gd name="connisteX3" fmla="*/ 1821151 w 2030701"/>
              <a:gd name="connsiteY3" fmla="*/ 41486 h 613833"/>
              <a:gd name="connisteX4" fmla="*/ 1754476 w 2030701"/>
              <a:gd name="connsiteY4" fmla="*/ 41486 h 613833"/>
              <a:gd name="connisteX5" fmla="*/ 1687801 w 2030701"/>
              <a:gd name="connsiteY5" fmla="*/ 51011 h 613833"/>
              <a:gd name="connisteX6" fmla="*/ 1621126 w 2030701"/>
              <a:gd name="connsiteY6" fmla="*/ 51011 h 613833"/>
              <a:gd name="connisteX7" fmla="*/ 1554451 w 2030701"/>
              <a:gd name="connsiteY7" fmla="*/ 51011 h 613833"/>
              <a:gd name="connisteX8" fmla="*/ 1487776 w 2030701"/>
              <a:gd name="connsiteY8" fmla="*/ 51011 h 613833"/>
              <a:gd name="connisteX9" fmla="*/ 1421101 w 2030701"/>
              <a:gd name="connsiteY9" fmla="*/ 51011 h 613833"/>
              <a:gd name="connisteX10" fmla="*/ 1354426 w 2030701"/>
              <a:gd name="connsiteY10" fmla="*/ 41486 h 613833"/>
              <a:gd name="connisteX11" fmla="*/ 1287751 w 2030701"/>
              <a:gd name="connsiteY11" fmla="*/ 41486 h 613833"/>
              <a:gd name="connisteX12" fmla="*/ 1221076 w 2030701"/>
              <a:gd name="connsiteY12" fmla="*/ 41486 h 613833"/>
              <a:gd name="connisteX13" fmla="*/ 1144876 w 2030701"/>
              <a:gd name="connsiteY13" fmla="*/ 41486 h 613833"/>
              <a:gd name="connisteX14" fmla="*/ 1078201 w 2030701"/>
              <a:gd name="connsiteY14" fmla="*/ 41486 h 613833"/>
              <a:gd name="connisteX15" fmla="*/ 1011526 w 2030701"/>
              <a:gd name="connsiteY15" fmla="*/ 31961 h 613833"/>
              <a:gd name="connisteX16" fmla="*/ 944851 w 2030701"/>
              <a:gd name="connsiteY16" fmla="*/ 31961 h 613833"/>
              <a:gd name="connisteX17" fmla="*/ 878176 w 2030701"/>
              <a:gd name="connsiteY17" fmla="*/ 22436 h 613833"/>
              <a:gd name="connisteX18" fmla="*/ 811501 w 2030701"/>
              <a:gd name="connsiteY18" fmla="*/ 22436 h 613833"/>
              <a:gd name="connisteX19" fmla="*/ 744826 w 2030701"/>
              <a:gd name="connsiteY19" fmla="*/ 22436 h 613833"/>
              <a:gd name="connisteX20" fmla="*/ 659101 w 2030701"/>
              <a:gd name="connsiteY20" fmla="*/ 12911 h 613833"/>
              <a:gd name="connisteX21" fmla="*/ 592426 w 2030701"/>
              <a:gd name="connsiteY21" fmla="*/ 12911 h 613833"/>
              <a:gd name="connisteX22" fmla="*/ 525751 w 2030701"/>
              <a:gd name="connsiteY22" fmla="*/ 12911 h 613833"/>
              <a:gd name="connisteX23" fmla="*/ 459076 w 2030701"/>
              <a:gd name="connsiteY23" fmla="*/ 3386 h 613833"/>
              <a:gd name="connisteX24" fmla="*/ 392401 w 2030701"/>
              <a:gd name="connsiteY24" fmla="*/ 3386 h 613833"/>
              <a:gd name="connisteX25" fmla="*/ 325726 w 2030701"/>
              <a:gd name="connsiteY25" fmla="*/ 3386 h 613833"/>
              <a:gd name="connisteX26" fmla="*/ 259051 w 2030701"/>
              <a:gd name="connsiteY26" fmla="*/ 3386 h 613833"/>
              <a:gd name="connisteX27" fmla="*/ 173326 w 2030701"/>
              <a:gd name="connsiteY27" fmla="*/ 3386 h 613833"/>
              <a:gd name="connisteX28" fmla="*/ 106651 w 2030701"/>
              <a:gd name="connsiteY28" fmla="*/ 3386 h 613833"/>
              <a:gd name="connisteX29" fmla="*/ 39976 w 2030701"/>
              <a:gd name="connsiteY29" fmla="*/ 41486 h 613833"/>
              <a:gd name="connisteX30" fmla="*/ 39976 w 2030701"/>
              <a:gd name="connsiteY30" fmla="*/ 108161 h 613833"/>
              <a:gd name="connisteX31" fmla="*/ 49501 w 2030701"/>
              <a:gd name="connsiteY31" fmla="*/ 174836 h 613833"/>
              <a:gd name="connisteX32" fmla="*/ 49501 w 2030701"/>
              <a:gd name="connsiteY32" fmla="*/ 241511 h 613833"/>
              <a:gd name="connisteX33" fmla="*/ 49501 w 2030701"/>
              <a:gd name="connsiteY33" fmla="*/ 308186 h 613833"/>
              <a:gd name="connisteX34" fmla="*/ 49501 w 2030701"/>
              <a:gd name="connsiteY34" fmla="*/ 384386 h 613833"/>
              <a:gd name="connisteX35" fmla="*/ 1876 w 2030701"/>
              <a:gd name="connsiteY35" fmla="*/ 451061 h 613833"/>
              <a:gd name="connisteX36" fmla="*/ 20926 w 2030701"/>
              <a:gd name="connsiteY36" fmla="*/ 527261 h 613833"/>
              <a:gd name="connisteX37" fmla="*/ 87601 w 2030701"/>
              <a:gd name="connsiteY37" fmla="*/ 584411 h 613833"/>
              <a:gd name="connisteX38" fmla="*/ 154276 w 2030701"/>
              <a:gd name="connsiteY38" fmla="*/ 603461 h 613833"/>
              <a:gd name="connisteX39" fmla="*/ 220951 w 2030701"/>
              <a:gd name="connsiteY39" fmla="*/ 574886 h 613833"/>
              <a:gd name="connisteX40" fmla="*/ 287626 w 2030701"/>
              <a:gd name="connsiteY40" fmla="*/ 574886 h 613833"/>
              <a:gd name="connisteX41" fmla="*/ 354301 w 2030701"/>
              <a:gd name="connsiteY41" fmla="*/ 574886 h 613833"/>
              <a:gd name="connisteX42" fmla="*/ 420976 w 2030701"/>
              <a:gd name="connsiteY42" fmla="*/ 574886 h 613833"/>
              <a:gd name="connisteX43" fmla="*/ 497176 w 2030701"/>
              <a:gd name="connsiteY43" fmla="*/ 574886 h 613833"/>
              <a:gd name="connisteX44" fmla="*/ 563851 w 2030701"/>
              <a:gd name="connsiteY44" fmla="*/ 574886 h 613833"/>
              <a:gd name="connisteX45" fmla="*/ 659101 w 2030701"/>
              <a:gd name="connsiteY45" fmla="*/ 555836 h 613833"/>
              <a:gd name="connisteX46" fmla="*/ 725776 w 2030701"/>
              <a:gd name="connsiteY46" fmla="*/ 555836 h 613833"/>
              <a:gd name="connisteX47" fmla="*/ 801976 w 2030701"/>
              <a:gd name="connsiteY47" fmla="*/ 555836 h 613833"/>
              <a:gd name="connisteX48" fmla="*/ 868651 w 2030701"/>
              <a:gd name="connsiteY48" fmla="*/ 574886 h 613833"/>
              <a:gd name="connisteX49" fmla="*/ 935326 w 2030701"/>
              <a:gd name="connsiteY49" fmla="*/ 593936 h 613833"/>
              <a:gd name="connisteX50" fmla="*/ 1011526 w 2030701"/>
              <a:gd name="connsiteY50" fmla="*/ 603461 h 613833"/>
              <a:gd name="connisteX51" fmla="*/ 1078201 w 2030701"/>
              <a:gd name="connsiteY51" fmla="*/ 603461 h 613833"/>
              <a:gd name="connisteX52" fmla="*/ 1144876 w 2030701"/>
              <a:gd name="connsiteY52" fmla="*/ 612986 h 613833"/>
              <a:gd name="connisteX53" fmla="*/ 1211551 w 2030701"/>
              <a:gd name="connsiteY53" fmla="*/ 612986 h 613833"/>
              <a:gd name="connisteX54" fmla="*/ 1278226 w 2030701"/>
              <a:gd name="connsiteY54" fmla="*/ 612986 h 613833"/>
              <a:gd name="connisteX55" fmla="*/ 1344901 w 2030701"/>
              <a:gd name="connsiteY55" fmla="*/ 612986 h 613833"/>
              <a:gd name="connisteX56" fmla="*/ 1411576 w 2030701"/>
              <a:gd name="connsiteY56" fmla="*/ 612986 h 613833"/>
              <a:gd name="connisteX57" fmla="*/ 1478251 w 2030701"/>
              <a:gd name="connsiteY57" fmla="*/ 612986 h 613833"/>
              <a:gd name="connisteX58" fmla="*/ 1544926 w 2030701"/>
              <a:gd name="connsiteY58" fmla="*/ 612986 h 613833"/>
              <a:gd name="connisteX59" fmla="*/ 1611601 w 2030701"/>
              <a:gd name="connsiteY59" fmla="*/ 612986 h 613833"/>
              <a:gd name="connisteX60" fmla="*/ 1678276 w 2030701"/>
              <a:gd name="connsiteY60" fmla="*/ 612986 h 613833"/>
              <a:gd name="connisteX61" fmla="*/ 1744951 w 2030701"/>
              <a:gd name="connsiteY61" fmla="*/ 612986 h 613833"/>
              <a:gd name="connisteX62" fmla="*/ 1811626 w 2030701"/>
              <a:gd name="connsiteY62" fmla="*/ 603461 h 613833"/>
              <a:gd name="connisteX63" fmla="*/ 1878301 w 2030701"/>
              <a:gd name="connsiteY63" fmla="*/ 603461 h 6138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</a:cxnLst>
            <a:rect l="l" t="t" r="r" b="b"/>
            <a:pathLst>
              <a:path w="2030701" h="613833">
                <a:moveTo>
                  <a:pt x="2030701" y="70062"/>
                </a:moveTo>
                <a:cubicBezTo>
                  <a:pt x="2016731" y="64347"/>
                  <a:pt x="1983076" y="47202"/>
                  <a:pt x="1954501" y="41487"/>
                </a:cubicBezTo>
                <a:cubicBezTo>
                  <a:pt x="1925926" y="35772"/>
                  <a:pt x="1914496" y="41487"/>
                  <a:pt x="1887826" y="41487"/>
                </a:cubicBezTo>
                <a:cubicBezTo>
                  <a:pt x="1861156" y="41487"/>
                  <a:pt x="1847821" y="41487"/>
                  <a:pt x="1821151" y="41487"/>
                </a:cubicBezTo>
                <a:cubicBezTo>
                  <a:pt x="1794481" y="41487"/>
                  <a:pt x="1781146" y="39582"/>
                  <a:pt x="1754476" y="41487"/>
                </a:cubicBezTo>
                <a:cubicBezTo>
                  <a:pt x="1727806" y="43392"/>
                  <a:pt x="1714471" y="49107"/>
                  <a:pt x="1687801" y="51012"/>
                </a:cubicBezTo>
                <a:cubicBezTo>
                  <a:pt x="1661131" y="52917"/>
                  <a:pt x="1647796" y="51012"/>
                  <a:pt x="1621126" y="51012"/>
                </a:cubicBezTo>
                <a:cubicBezTo>
                  <a:pt x="1594456" y="51012"/>
                  <a:pt x="1581121" y="51012"/>
                  <a:pt x="1554451" y="51012"/>
                </a:cubicBezTo>
                <a:cubicBezTo>
                  <a:pt x="1527781" y="51012"/>
                  <a:pt x="1514446" y="51012"/>
                  <a:pt x="1487776" y="51012"/>
                </a:cubicBezTo>
                <a:cubicBezTo>
                  <a:pt x="1461106" y="51012"/>
                  <a:pt x="1447771" y="52917"/>
                  <a:pt x="1421101" y="51012"/>
                </a:cubicBezTo>
                <a:cubicBezTo>
                  <a:pt x="1394431" y="49107"/>
                  <a:pt x="1381096" y="43392"/>
                  <a:pt x="1354426" y="41487"/>
                </a:cubicBezTo>
                <a:cubicBezTo>
                  <a:pt x="1327756" y="39582"/>
                  <a:pt x="1314421" y="41487"/>
                  <a:pt x="1287751" y="41487"/>
                </a:cubicBezTo>
                <a:cubicBezTo>
                  <a:pt x="1261081" y="41487"/>
                  <a:pt x="1249651" y="41487"/>
                  <a:pt x="1221076" y="41487"/>
                </a:cubicBezTo>
                <a:cubicBezTo>
                  <a:pt x="1192501" y="41487"/>
                  <a:pt x="1173451" y="41487"/>
                  <a:pt x="1144876" y="41487"/>
                </a:cubicBezTo>
                <a:cubicBezTo>
                  <a:pt x="1116301" y="41487"/>
                  <a:pt x="1104871" y="43392"/>
                  <a:pt x="1078201" y="41487"/>
                </a:cubicBezTo>
                <a:cubicBezTo>
                  <a:pt x="1051531" y="39582"/>
                  <a:pt x="1038196" y="33867"/>
                  <a:pt x="1011526" y="31962"/>
                </a:cubicBezTo>
                <a:cubicBezTo>
                  <a:pt x="984856" y="30057"/>
                  <a:pt x="971521" y="33867"/>
                  <a:pt x="944851" y="31962"/>
                </a:cubicBezTo>
                <a:cubicBezTo>
                  <a:pt x="918181" y="30057"/>
                  <a:pt x="904846" y="24342"/>
                  <a:pt x="878176" y="22437"/>
                </a:cubicBezTo>
                <a:cubicBezTo>
                  <a:pt x="851506" y="20532"/>
                  <a:pt x="838171" y="22437"/>
                  <a:pt x="811501" y="22437"/>
                </a:cubicBezTo>
                <a:cubicBezTo>
                  <a:pt x="784831" y="22437"/>
                  <a:pt x="775306" y="24342"/>
                  <a:pt x="744826" y="22437"/>
                </a:cubicBezTo>
                <a:cubicBezTo>
                  <a:pt x="714346" y="20532"/>
                  <a:pt x="689581" y="14817"/>
                  <a:pt x="659101" y="12912"/>
                </a:cubicBezTo>
                <a:cubicBezTo>
                  <a:pt x="628621" y="11007"/>
                  <a:pt x="619096" y="12912"/>
                  <a:pt x="592426" y="12912"/>
                </a:cubicBezTo>
                <a:cubicBezTo>
                  <a:pt x="565756" y="12912"/>
                  <a:pt x="552421" y="14817"/>
                  <a:pt x="525751" y="12912"/>
                </a:cubicBezTo>
                <a:cubicBezTo>
                  <a:pt x="499081" y="11007"/>
                  <a:pt x="485746" y="5292"/>
                  <a:pt x="459076" y="3387"/>
                </a:cubicBezTo>
                <a:cubicBezTo>
                  <a:pt x="432406" y="1482"/>
                  <a:pt x="419071" y="3387"/>
                  <a:pt x="392401" y="3387"/>
                </a:cubicBezTo>
                <a:cubicBezTo>
                  <a:pt x="365731" y="3387"/>
                  <a:pt x="352396" y="3387"/>
                  <a:pt x="325726" y="3387"/>
                </a:cubicBezTo>
                <a:cubicBezTo>
                  <a:pt x="299056" y="3387"/>
                  <a:pt x="289531" y="3387"/>
                  <a:pt x="259051" y="3387"/>
                </a:cubicBezTo>
                <a:cubicBezTo>
                  <a:pt x="228571" y="3387"/>
                  <a:pt x="203806" y="3387"/>
                  <a:pt x="173326" y="3387"/>
                </a:cubicBezTo>
                <a:cubicBezTo>
                  <a:pt x="142846" y="3387"/>
                  <a:pt x="133321" y="-4233"/>
                  <a:pt x="106651" y="3387"/>
                </a:cubicBezTo>
                <a:cubicBezTo>
                  <a:pt x="79981" y="11007"/>
                  <a:pt x="53311" y="20532"/>
                  <a:pt x="39976" y="41487"/>
                </a:cubicBezTo>
                <a:cubicBezTo>
                  <a:pt x="26641" y="62442"/>
                  <a:pt x="38071" y="81492"/>
                  <a:pt x="39976" y="108162"/>
                </a:cubicBezTo>
                <a:cubicBezTo>
                  <a:pt x="41881" y="134832"/>
                  <a:pt x="47596" y="148167"/>
                  <a:pt x="49501" y="174837"/>
                </a:cubicBezTo>
                <a:cubicBezTo>
                  <a:pt x="51406" y="201507"/>
                  <a:pt x="49501" y="214842"/>
                  <a:pt x="49501" y="241512"/>
                </a:cubicBezTo>
                <a:cubicBezTo>
                  <a:pt x="49501" y="268182"/>
                  <a:pt x="49501" y="279612"/>
                  <a:pt x="49501" y="308187"/>
                </a:cubicBezTo>
                <a:cubicBezTo>
                  <a:pt x="49501" y="336762"/>
                  <a:pt x="59026" y="355812"/>
                  <a:pt x="49501" y="384387"/>
                </a:cubicBezTo>
                <a:cubicBezTo>
                  <a:pt x="39976" y="412962"/>
                  <a:pt x="7591" y="422487"/>
                  <a:pt x="1876" y="451062"/>
                </a:cubicBezTo>
                <a:cubicBezTo>
                  <a:pt x="-3839" y="479637"/>
                  <a:pt x="3781" y="500592"/>
                  <a:pt x="20926" y="527262"/>
                </a:cubicBezTo>
                <a:cubicBezTo>
                  <a:pt x="38071" y="553932"/>
                  <a:pt x="60931" y="569172"/>
                  <a:pt x="87601" y="584412"/>
                </a:cubicBezTo>
                <a:cubicBezTo>
                  <a:pt x="114271" y="599652"/>
                  <a:pt x="127606" y="605367"/>
                  <a:pt x="154276" y="603462"/>
                </a:cubicBezTo>
                <a:cubicBezTo>
                  <a:pt x="180946" y="601557"/>
                  <a:pt x="194281" y="580602"/>
                  <a:pt x="220951" y="574887"/>
                </a:cubicBezTo>
                <a:cubicBezTo>
                  <a:pt x="247621" y="569172"/>
                  <a:pt x="260956" y="574887"/>
                  <a:pt x="287626" y="574887"/>
                </a:cubicBezTo>
                <a:cubicBezTo>
                  <a:pt x="314296" y="574887"/>
                  <a:pt x="327631" y="574887"/>
                  <a:pt x="354301" y="574887"/>
                </a:cubicBezTo>
                <a:cubicBezTo>
                  <a:pt x="380971" y="574887"/>
                  <a:pt x="392401" y="574887"/>
                  <a:pt x="420976" y="574887"/>
                </a:cubicBezTo>
                <a:cubicBezTo>
                  <a:pt x="449551" y="574887"/>
                  <a:pt x="468601" y="574887"/>
                  <a:pt x="497176" y="574887"/>
                </a:cubicBezTo>
                <a:cubicBezTo>
                  <a:pt x="525751" y="574887"/>
                  <a:pt x="531466" y="578697"/>
                  <a:pt x="563851" y="574887"/>
                </a:cubicBezTo>
                <a:cubicBezTo>
                  <a:pt x="596236" y="571077"/>
                  <a:pt x="626716" y="559647"/>
                  <a:pt x="659101" y="555837"/>
                </a:cubicBezTo>
                <a:cubicBezTo>
                  <a:pt x="691486" y="552027"/>
                  <a:pt x="697201" y="555837"/>
                  <a:pt x="725776" y="555837"/>
                </a:cubicBezTo>
                <a:cubicBezTo>
                  <a:pt x="754351" y="555837"/>
                  <a:pt x="773401" y="552027"/>
                  <a:pt x="801976" y="555837"/>
                </a:cubicBezTo>
                <a:cubicBezTo>
                  <a:pt x="830551" y="559647"/>
                  <a:pt x="841981" y="567267"/>
                  <a:pt x="868651" y="574887"/>
                </a:cubicBezTo>
                <a:cubicBezTo>
                  <a:pt x="895321" y="582507"/>
                  <a:pt x="906751" y="588222"/>
                  <a:pt x="935326" y="593937"/>
                </a:cubicBezTo>
                <a:cubicBezTo>
                  <a:pt x="963901" y="599652"/>
                  <a:pt x="982951" y="601557"/>
                  <a:pt x="1011526" y="603462"/>
                </a:cubicBezTo>
                <a:cubicBezTo>
                  <a:pt x="1040101" y="605367"/>
                  <a:pt x="1051531" y="601557"/>
                  <a:pt x="1078201" y="603462"/>
                </a:cubicBezTo>
                <a:cubicBezTo>
                  <a:pt x="1104871" y="605367"/>
                  <a:pt x="1118206" y="611082"/>
                  <a:pt x="1144876" y="612987"/>
                </a:cubicBezTo>
                <a:cubicBezTo>
                  <a:pt x="1171546" y="614892"/>
                  <a:pt x="1184881" y="612987"/>
                  <a:pt x="1211551" y="612987"/>
                </a:cubicBezTo>
                <a:cubicBezTo>
                  <a:pt x="1238221" y="612987"/>
                  <a:pt x="1251556" y="612987"/>
                  <a:pt x="1278226" y="612987"/>
                </a:cubicBezTo>
                <a:cubicBezTo>
                  <a:pt x="1304896" y="612987"/>
                  <a:pt x="1318231" y="612987"/>
                  <a:pt x="1344901" y="612987"/>
                </a:cubicBezTo>
                <a:cubicBezTo>
                  <a:pt x="1371571" y="612987"/>
                  <a:pt x="1384906" y="612987"/>
                  <a:pt x="1411576" y="612987"/>
                </a:cubicBezTo>
                <a:cubicBezTo>
                  <a:pt x="1438246" y="612987"/>
                  <a:pt x="1451581" y="612987"/>
                  <a:pt x="1478251" y="612987"/>
                </a:cubicBezTo>
                <a:cubicBezTo>
                  <a:pt x="1504921" y="612987"/>
                  <a:pt x="1518256" y="612987"/>
                  <a:pt x="1544926" y="612987"/>
                </a:cubicBezTo>
                <a:cubicBezTo>
                  <a:pt x="1571596" y="612987"/>
                  <a:pt x="1584931" y="612987"/>
                  <a:pt x="1611601" y="612987"/>
                </a:cubicBezTo>
                <a:cubicBezTo>
                  <a:pt x="1638271" y="612987"/>
                  <a:pt x="1651606" y="612987"/>
                  <a:pt x="1678276" y="612987"/>
                </a:cubicBezTo>
                <a:cubicBezTo>
                  <a:pt x="1704946" y="612987"/>
                  <a:pt x="1718281" y="614892"/>
                  <a:pt x="1744951" y="612987"/>
                </a:cubicBezTo>
                <a:cubicBezTo>
                  <a:pt x="1771621" y="611082"/>
                  <a:pt x="1784956" y="605367"/>
                  <a:pt x="1811626" y="603462"/>
                </a:cubicBezTo>
                <a:cubicBezTo>
                  <a:pt x="1838296" y="601557"/>
                  <a:pt x="1866236" y="603462"/>
                  <a:pt x="1878301" y="603462"/>
                </a:cubicBezTo>
              </a:path>
            </a:pathLst>
          </a:custGeom>
          <a:solidFill>
            <a:srgbClr val="FFFF00">
              <a:alpha val="67000"/>
            </a:srgbClr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4542790" y="3906520"/>
            <a:ext cx="840105" cy="869950"/>
          </a:xfrm>
          <a:custGeom>
            <a:avLst/>
            <a:gdLst>
              <a:gd name="connisteX0" fmla="*/ 2030701 w 2030701"/>
              <a:gd name="connsiteY0" fmla="*/ 70061 h 613833"/>
              <a:gd name="connisteX1" fmla="*/ 1954501 w 2030701"/>
              <a:gd name="connsiteY1" fmla="*/ 41486 h 613833"/>
              <a:gd name="connisteX2" fmla="*/ 1887826 w 2030701"/>
              <a:gd name="connsiteY2" fmla="*/ 41486 h 613833"/>
              <a:gd name="connisteX3" fmla="*/ 1821151 w 2030701"/>
              <a:gd name="connsiteY3" fmla="*/ 41486 h 613833"/>
              <a:gd name="connisteX4" fmla="*/ 1754476 w 2030701"/>
              <a:gd name="connsiteY4" fmla="*/ 41486 h 613833"/>
              <a:gd name="connisteX5" fmla="*/ 1687801 w 2030701"/>
              <a:gd name="connsiteY5" fmla="*/ 51011 h 613833"/>
              <a:gd name="connisteX6" fmla="*/ 1621126 w 2030701"/>
              <a:gd name="connsiteY6" fmla="*/ 51011 h 613833"/>
              <a:gd name="connisteX7" fmla="*/ 1554451 w 2030701"/>
              <a:gd name="connsiteY7" fmla="*/ 51011 h 613833"/>
              <a:gd name="connisteX8" fmla="*/ 1487776 w 2030701"/>
              <a:gd name="connsiteY8" fmla="*/ 51011 h 613833"/>
              <a:gd name="connisteX9" fmla="*/ 1421101 w 2030701"/>
              <a:gd name="connsiteY9" fmla="*/ 51011 h 613833"/>
              <a:gd name="connisteX10" fmla="*/ 1354426 w 2030701"/>
              <a:gd name="connsiteY10" fmla="*/ 41486 h 613833"/>
              <a:gd name="connisteX11" fmla="*/ 1287751 w 2030701"/>
              <a:gd name="connsiteY11" fmla="*/ 41486 h 613833"/>
              <a:gd name="connisteX12" fmla="*/ 1221076 w 2030701"/>
              <a:gd name="connsiteY12" fmla="*/ 41486 h 613833"/>
              <a:gd name="connisteX13" fmla="*/ 1144876 w 2030701"/>
              <a:gd name="connsiteY13" fmla="*/ 41486 h 613833"/>
              <a:gd name="connisteX14" fmla="*/ 1078201 w 2030701"/>
              <a:gd name="connsiteY14" fmla="*/ 41486 h 613833"/>
              <a:gd name="connisteX15" fmla="*/ 1011526 w 2030701"/>
              <a:gd name="connsiteY15" fmla="*/ 31961 h 613833"/>
              <a:gd name="connisteX16" fmla="*/ 944851 w 2030701"/>
              <a:gd name="connsiteY16" fmla="*/ 31961 h 613833"/>
              <a:gd name="connisteX17" fmla="*/ 878176 w 2030701"/>
              <a:gd name="connsiteY17" fmla="*/ 22436 h 613833"/>
              <a:gd name="connisteX18" fmla="*/ 811501 w 2030701"/>
              <a:gd name="connsiteY18" fmla="*/ 22436 h 613833"/>
              <a:gd name="connisteX19" fmla="*/ 744826 w 2030701"/>
              <a:gd name="connsiteY19" fmla="*/ 22436 h 613833"/>
              <a:gd name="connisteX20" fmla="*/ 659101 w 2030701"/>
              <a:gd name="connsiteY20" fmla="*/ 12911 h 613833"/>
              <a:gd name="connisteX21" fmla="*/ 592426 w 2030701"/>
              <a:gd name="connsiteY21" fmla="*/ 12911 h 613833"/>
              <a:gd name="connisteX22" fmla="*/ 525751 w 2030701"/>
              <a:gd name="connsiteY22" fmla="*/ 12911 h 613833"/>
              <a:gd name="connisteX23" fmla="*/ 459076 w 2030701"/>
              <a:gd name="connsiteY23" fmla="*/ 3386 h 613833"/>
              <a:gd name="connisteX24" fmla="*/ 392401 w 2030701"/>
              <a:gd name="connsiteY24" fmla="*/ 3386 h 613833"/>
              <a:gd name="connisteX25" fmla="*/ 325726 w 2030701"/>
              <a:gd name="connsiteY25" fmla="*/ 3386 h 613833"/>
              <a:gd name="connisteX26" fmla="*/ 259051 w 2030701"/>
              <a:gd name="connsiteY26" fmla="*/ 3386 h 613833"/>
              <a:gd name="connisteX27" fmla="*/ 173326 w 2030701"/>
              <a:gd name="connsiteY27" fmla="*/ 3386 h 613833"/>
              <a:gd name="connisteX28" fmla="*/ 106651 w 2030701"/>
              <a:gd name="connsiteY28" fmla="*/ 3386 h 613833"/>
              <a:gd name="connisteX29" fmla="*/ 39976 w 2030701"/>
              <a:gd name="connsiteY29" fmla="*/ 41486 h 613833"/>
              <a:gd name="connisteX30" fmla="*/ 39976 w 2030701"/>
              <a:gd name="connsiteY30" fmla="*/ 108161 h 613833"/>
              <a:gd name="connisteX31" fmla="*/ 49501 w 2030701"/>
              <a:gd name="connsiteY31" fmla="*/ 174836 h 613833"/>
              <a:gd name="connisteX32" fmla="*/ 49501 w 2030701"/>
              <a:gd name="connsiteY32" fmla="*/ 241511 h 613833"/>
              <a:gd name="connisteX33" fmla="*/ 49501 w 2030701"/>
              <a:gd name="connsiteY33" fmla="*/ 308186 h 613833"/>
              <a:gd name="connisteX34" fmla="*/ 49501 w 2030701"/>
              <a:gd name="connsiteY34" fmla="*/ 384386 h 613833"/>
              <a:gd name="connisteX35" fmla="*/ 1876 w 2030701"/>
              <a:gd name="connsiteY35" fmla="*/ 451061 h 613833"/>
              <a:gd name="connisteX36" fmla="*/ 20926 w 2030701"/>
              <a:gd name="connsiteY36" fmla="*/ 527261 h 613833"/>
              <a:gd name="connisteX37" fmla="*/ 87601 w 2030701"/>
              <a:gd name="connsiteY37" fmla="*/ 584411 h 613833"/>
              <a:gd name="connisteX38" fmla="*/ 154276 w 2030701"/>
              <a:gd name="connsiteY38" fmla="*/ 603461 h 613833"/>
              <a:gd name="connisteX39" fmla="*/ 220951 w 2030701"/>
              <a:gd name="connsiteY39" fmla="*/ 574886 h 613833"/>
              <a:gd name="connisteX40" fmla="*/ 287626 w 2030701"/>
              <a:gd name="connsiteY40" fmla="*/ 574886 h 613833"/>
              <a:gd name="connisteX41" fmla="*/ 354301 w 2030701"/>
              <a:gd name="connsiteY41" fmla="*/ 574886 h 613833"/>
              <a:gd name="connisteX42" fmla="*/ 420976 w 2030701"/>
              <a:gd name="connsiteY42" fmla="*/ 574886 h 613833"/>
              <a:gd name="connisteX43" fmla="*/ 497176 w 2030701"/>
              <a:gd name="connsiteY43" fmla="*/ 574886 h 613833"/>
              <a:gd name="connisteX44" fmla="*/ 563851 w 2030701"/>
              <a:gd name="connsiteY44" fmla="*/ 574886 h 613833"/>
              <a:gd name="connisteX45" fmla="*/ 659101 w 2030701"/>
              <a:gd name="connsiteY45" fmla="*/ 555836 h 613833"/>
              <a:gd name="connisteX46" fmla="*/ 725776 w 2030701"/>
              <a:gd name="connsiteY46" fmla="*/ 555836 h 613833"/>
              <a:gd name="connisteX47" fmla="*/ 801976 w 2030701"/>
              <a:gd name="connsiteY47" fmla="*/ 555836 h 613833"/>
              <a:gd name="connisteX48" fmla="*/ 868651 w 2030701"/>
              <a:gd name="connsiteY48" fmla="*/ 574886 h 613833"/>
              <a:gd name="connisteX49" fmla="*/ 935326 w 2030701"/>
              <a:gd name="connsiteY49" fmla="*/ 593936 h 613833"/>
              <a:gd name="connisteX50" fmla="*/ 1011526 w 2030701"/>
              <a:gd name="connsiteY50" fmla="*/ 603461 h 613833"/>
              <a:gd name="connisteX51" fmla="*/ 1078201 w 2030701"/>
              <a:gd name="connsiteY51" fmla="*/ 603461 h 613833"/>
              <a:gd name="connisteX52" fmla="*/ 1144876 w 2030701"/>
              <a:gd name="connsiteY52" fmla="*/ 612986 h 613833"/>
              <a:gd name="connisteX53" fmla="*/ 1211551 w 2030701"/>
              <a:gd name="connsiteY53" fmla="*/ 612986 h 613833"/>
              <a:gd name="connisteX54" fmla="*/ 1278226 w 2030701"/>
              <a:gd name="connsiteY54" fmla="*/ 612986 h 613833"/>
              <a:gd name="connisteX55" fmla="*/ 1344901 w 2030701"/>
              <a:gd name="connsiteY55" fmla="*/ 612986 h 613833"/>
              <a:gd name="connisteX56" fmla="*/ 1411576 w 2030701"/>
              <a:gd name="connsiteY56" fmla="*/ 612986 h 613833"/>
              <a:gd name="connisteX57" fmla="*/ 1478251 w 2030701"/>
              <a:gd name="connsiteY57" fmla="*/ 612986 h 613833"/>
              <a:gd name="connisteX58" fmla="*/ 1544926 w 2030701"/>
              <a:gd name="connsiteY58" fmla="*/ 612986 h 613833"/>
              <a:gd name="connisteX59" fmla="*/ 1611601 w 2030701"/>
              <a:gd name="connsiteY59" fmla="*/ 612986 h 613833"/>
              <a:gd name="connisteX60" fmla="*/ 1678276 w 2030701"/>
              <a:gd name="connsiteY60" fmla="*/ 612986 h 613833"/>
              <a:gd name="connisteX61" fmla="*/ 1744951 w 2030701"/>
              <a:gd name="connsiteY61" fmla="*/ 612986 h 613833"/>
              <a:gd name="connisteX62" fmla="*/ 1811626 w 2030701"/>
              <a:gd name="connsiteY62" fmla="*/ 603461 h 613833"/>
              <a:gd name="connisteX63" fmla="*/ 1878301 w 2030701"/>
              <a:gd name="connsiteY63" fmla="*/ 603461 h 6138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</a:cxnLst>
            <a:rect l="l" t="t" r="r" b="b"/>
            <a:pathLst>
              <a:path w="2030701" h="613833">
                <a:moveTo>
                  <a:pt x="2030701" y="70062"/>
                </a:moveTo>
                <a:cubicBezTo>
                  <a:pt x="2016731" y="64347"/>
                  <a:pt x="1983076" y="47202"/>
                  <a:pt x="1954501" y="41487"/>
                </a:cubicBezTo>
                <a:cubicBezTo>
                  <a:pt x="1925926" y="35772"/>
                  <a:pt x="1914496" y="41487"/>
                  <a:pt x="1887826" y="41487"/>
                </a:cubicBezTo>
                <a:cubicBezTo>
                  <a:pt x="1861156" y="41487"/>
                  <a:pt x="1847821" y="41487"/>
                  <a:pt x="1821151" y="41487"/>
                </a:cubicBezTo>
                <a:cubicBezTo>
                  <a:pt x="1794481" y="41487"/>
                  <a:pt x="1781146" y="39582"/>
                  <a:pt x="1754476" y="41487"/>
                </a:cubicBezTo>
                <a:cubicBezTo>
                  <a:pt x="1727806" y="43392"/>
                  <a:pt x="1714471" y="49107"/>
                  <a:pt x="1687801" y="51012"/>
                </a:cubicBezTo>
                <a:cubicBezTo>
                  <a:pt x="1661131" y="52917"/>
                  <a:pt x="1647796" y="51012"/>
                  <a:pt x="1621126" y="51012"/>
                </a:cubicBezTo>
                <a:cubicBezTo>
                  <a:pt x="1594456" y="51012"/>
                  <a:pt x="1581121" y="51012"/>
                  <a:pt x="1554451" y="51012"/>
                </a:cubicBezTo>
                <a:cubicBezTo>
                  <a:pt x="1527781" y="51012"/>
                  <a:pt x="1514446" y="51012"/>
                  <a:pt x="1487776" y="51012"/>
                </a:cubicBezTo>
                <a:cubicBezTo>
                  <a:pt x="1461106" y="51012"/>
                  <a:pt x="1447771" y="52917"/>
                  <a:pt x="1421101" y="51012"/>
                </a:cubicBezTo>
                <a:cubicBezTo>
                  <a:pt x="1394431" y="49107"/>
                  <a:pt x="1381096" y="43392"/>
                  <a:pt x="1354426" y="41487"/>
                </a:cubicBezTo>
                <a:cubicBezTo>
                  <a:pt x="1327756" y="39582"/>
                  <a:pt x="1314421" y="41487"/>
                  <a:pt x="1287751" y="41487"/>
                </a:cubicBezTo>
                <a:cubicBezTo>
                  <a:pt x="1261081" y="41487"/>
                  <a:pt x="1249651" y="41487"/>
                  <a:pt x="1221076" y="41487"/>
                </a:cubicBezTo>
                <a:cubicBezTo>
                  <a:pt x="1192501" y="41487"/>
                  <a:pt x="1173451" y="41487"/>
                  <a:pt x="1144876" y="41487"/>
                </a:cubicBezTo>
                <a:cubicBezTo>
                  <a:pt x="1116301" y="41487"/>
                  <a:pt x="1104871" y="43392"/>
                  <a:pt x="1078201" y="41487"/>
                </a:cubicBezTo>
                <a:cubicBezTo>
                  <a:pt x="1051531" y="39582"/>
                  <a:pt x="1038196" y="33867"/>
                  <a:pt x="1011526" y="31962"/>
                </a:cubicBezTo>
                <a:cubicBezTo>
                  <a:pt x="984856" y="30057"/>
                  <a:pt x="971521" y="33867"/>
                  <a:pt x="944851" y="31962"/>
                </a:cubicBezTo>
                <a:cubicBezTo>
                  <a:pt x="918181" y="30057"/>
                  <a:pt x="904846" y="24342"/>
                  <a:pt x="878176" y="22437"/>
                </a:cubicBezTo>
                <a:cubicBezTo>
                  <a:pt x="851506" y="20532"/>
                  <a:pt x="838171" y="22437"/>
                  <a:pt x="811501" y="22437"/>
                </a:cubicBezTo>
                <a:cubicBezTo>
                  <a:pt x="784831" y="22437"/>
                  <a:pt x="775306" y="24342"/>
                  <a:pt x="744826" y="22437"/>
                </a:cubicBezTo>
                <a:cubicBezTo>
                  <a:pt x="714346" y="20532"/>
                  <a:pt x="689581" y="14817"/>
                  <a:pt x="659101" y="12912"/>
                </a:cubicBezTo>
                <a:cubicBezTo>
                  <a:pt x="628621" y="11007"/>
                  <a:pt x="619096" y="12912"/>
                  <a:pt x="592426" y="12912"/>
                </a:cubicBezTo>
                <a:cubicBezTo>
                  <a:pt x="565756" y="12912"/>
                  <a:pt x="552421" y="14817"/>
                  <a:pt x="525751" y="12912"/>
                </a:cubicBezTo>
                <a:cubicBezTo>
                  <a:pt x="499081" y="11007"/>
                  <a:pt x="485746" y="5292"/>
                  <a:pt x="459076" y="3387"/>
                </a:cubicBezTo>
                <a:cubicBezTo>
                  <a:pt x="432406" y="1482"/>
                  <a:pt x="419071" y="3387"/>
                  <a:pt x="392401" y="3387"/>
                </a:cubicBezTo>
                <a:cubicBezTo>
                  <a:pt x="365731" y="3387"/>
                  <a:pt x="352396" y="3387"/>
                  <a:pt x="325726" y="3387"/>
                </a:cubicBezTo>
                <a:cubicBezTo>
                  <a:pt x="299056" y="3387"/>
                  <a:pt x="289531" y="3387"/>
                  <a:pt x="259051" y="3387"/>
                </a:cubicBezTo>
                <a:cubicBezTo>
                  <a:pt x="228571" y="3387"/>
                  <a:pt x="203806" y="3387"/>
                  <a:pt x="173326" y="3387"/>
                </a:cubicBezTo>
                <a:cubicBezTo>
                  <a:pt x="142846" y="3387"/>
                  <a:pt x="133321" y="-4233"/>
                  <a:pt x="106651" y="3387"/>
                </a:cubicBezTo>
                <a:cubicBezTo>
                  <a:pt x="79981" y="11007"/>
                  <a:pt x="53311" y="20532"/>
                  <a:pt x="39976" y="41487"/>
                </a:cubicBezTo>
                <a:cubicBezTo>
                  <a:pt x="26641" y="62442"/>
                  <a:pt x="38071" y="81492"/>
                  <a:pt x="39976" y="108162"/>
                </a:cubicBezTo>
                <a:cubicBezTo>
                  <a:pt x="41881" y="134832"/>
                  <a:pt x="47596" y="148167"/>
                  <a:pt x="49501" y="174837"/>
                </a:cubicBezTo>
                <a:cubicBezTo>
                  <a:pt x="51406" y="201507"/>
                  <a:pt x="49501" y="214842"/>
                  <a:pt x="49501" y="241512"/>
                </a:cubicBezTo>
                <a:cubicBezTo>
                  <a:pt x="49501" y="268182"/>
                  <a:pt x="49501" y="279612"/>
                  <a:pt x="49501" y="308187"/>
                </a:cubicBezTo>
                <a:cubicBezTo>
                  <a:pt x="49501" y="336762"/>
                  <a:pt x="59026" y="355812"/>
                  <a:pt x="49501" y="384387"/>
                </a:cubicBezTo>
                <a:cubicBezTo>
                  <a:pt x="39976" y="412962"/>
                  <a:pt x="7591" y="422487"/>
                  <a:pt x="1876" y="451062"/>
                </a:cubicBezTo>
                <a:cubicBezTo>
                  <a:pt x="-3839" y="479637"/>
                  <a:pt x="3781" y="500592"/>
                  <a:pt x="20926" y="527262"/>
                </a:cubicBezTo>
                <a:cubicBezTo>
                  <a:pt x="38071" y="553932"/>
                  <a:pt x="60931" y="569172"/>
                  <a:pt x="87601" y="584412"/>
                </a:cubicBezTo>
                <a:cubicBezTo>
                  <a:pt x="114271" y="599652"/>
                  <a:pt x="127606" y="605367"/>
                  <a:pt x="154276" y="603462"/>
                </a:cubicBezTo>
                <a:cubicBezTo>
                  <a:pt x="180946" y="601557"/>
                  <a:pt x="194281" y="580602"/>
                  <a:pt x="220951" y="574887"/>
                </a:cubicBezTo>
                <a:cubicBezTo>
                  <a:pt x="247621" y="569172"/>
                  <a:pt x="260956" y="574887"/>
                  <a:pt x="287626" y="574887"/>
                </a:cubicBezTo>
                <a:cubicBezTo>
                  <a:pt x="314296" y="574887"/>
                  <a:pt x="327631" y="574887"/>
                  <a:pt x="354301" y="574887"/>
                </a:cubicBezTo>
                <a:cubicBezTo>
                  <a:pt x="380971" y="574887"/>
                  <a:pt x="392401" y="574887"/>
                  <a:pt x="420976" y="574887"/>
                </a:cubicBezTo>
                <a:cubicBezTo>
                  <a:pt x="449551" y="574887"/>
                  <a:pt x="468601" y="574887"/>
                  <a:pt x="497176" y="574887"/>
                </a:cubicBezTo>
                <a:cubicBezTo>
                  <a:pt x="525751" y="574887"/>
                  <a:pt x="531466" y="578697"/>
                  <a:pt x="563851" y="574887"/>
                </a:cubicBezTo>
                <a:cubicBezTo>
                  <a:pt x="596236" y="571077"/>
                  <a:pt x="626716" y="559647"/>
                  <a:pt x="659101" y="555837"/>
                </a:cubicBezTo>
                <a:cubicBezTo>
                  <a:pt x="691486" y="552027"/>
                  <a:pt x="697201" y="555837"/>
                  <a:pt x="725776" y="555837"/>
                </a:cubicBezTo>
                <a:cubicBezTo>
                  <a:pt x="754351" y="555837"/>
                  <a:pt x="773401" y="552027"/>
                  <a:pt x="801976" y="555837"/>
                </a:cubicBezTo>
                <a:cubicBezTo>
                  <a:pt x="830551" y="559647"/>
                  <a:pt x="841981" y="567267"/>
                  <a:pt x="868651" y="574887"/>
                </a:cubicBezTo>
                <a:cubicBezTo>
                  <a:pt x="895321" y="582507"/>
                  <a:pt x="906751" y="588222"/>
                  <a:pt x="935326" y="593937"/>
                </a:cubicBezTo>
                <a:cubicBezTo>
                  <a:pt x="963901" y="599652"/>
                  <a:pt x="982951" y="601557"/>
                  <a:pt x="1011526" y="603462"/>
                </a:cubicBezTo>
                <a:cubicBezTo>
                  <a:pt x="1040101" y="605367"/>
                  <a:pt x="1051531" y="601557"/>
                  <a:pt x="1078201" y="603462"/>
                </a:cubicBezTo>
                <a:cubicBezTo>
                  <a:pt x="1104871" y="605367"/>
                  <a:pt x="1118206" y="611082"/>
                  <a:pt x="1144876" y="612987"/>
                </a:cubicBezTo>
                <a:cubicBezTo>
                  <a:pt x="1171546" y="614892"/>
                  <a:pt x="1184881" y="612987"/>
                  <a:pt x="1211551" y="612987"/>
                </a:cubicBezTo>
                <a:cubicBezTo>
                  <a:pt x="1238221" y="612987"/>
                  <a:pt x="1251556" y="612987"/>
                  <a:pt x="1278226" y="612987"/>
                </a:cubicBezTo>
                <a:cubicBezTo>
                  <a:pt x="1304896" y="612987"/>
                  <a:pt x="1318231" y="612987"/>
                  <a:pt x="1344901" y="612987"/>
                </a:cubicBezTo>
                <a:cubicBezTo>
                  <a:pt x="1371571" y="612987"/>
                  <a:pt x="1384906" y="612987"/>
                  <a:pt x="1411576" y="612987"/>
                </a:cubicBezTo>
                <a:cubicBezTo>
                  <a:pt x="1438246" y="612987"/>
                  <a:pt x="1451581" y="612987"/>
                  <a:pt x="1478251" y="612987"/>
                </a:cubicBezTo>
                <a:cubicBezTo>
                  <a:pt x="1504921" y="612987"/>
                  <a:pt x="1518256" y="612987"/>
                  <a:pt x="1544926" y="612987"/>
                </a:cubicBezTo>
                <a:cubicBezTo>
                  <a:pt x="1571596" y="612987"/>
                  <a:pt x="1584931" y="612987"/>
                  <a:pt x="1611601" y="612987"/>
                </a:cubicBezTo>
                <a:cubicBezTo>
                  <a:pt x="1638271" y="612987"/>
                  <a:pt x="1651606" y="612987"/>
                  <a:pt x="1678276" y="612987"/>
                </a:cubicBezTo>
                <a:cubicBezTo>
                  <a:pt x="1704946" y="612987"/>
                  <a:pt x="1718281" y="614892"/>
                  <a:pt x="1744951" y="612987"/>
                </a:cubicBezTo>
                <a:cubicBezTo>
                  <a:pt x="1771621" y="611082"/>
                  <a:pt x="1784956" y="605367"/>
                  <a:pt x="1811626" y="603462"/>
                </a:cubicBezTo>
                <a:cubicBezTo>
                  <a:pt x="1838296" y="601557"/>
                  <a:pt x="1866236" y="603462"/>
                  <a:pt x="1878301" y="603462"/>
                </a:cubicBezTo>
              </a:path>
            </a:pathLst>
          </a:custGeom>
          <a:solidFill>
            <a:srgbClr val="FFFF00">
              <a:alpha val="67000"/>
            </a:srgbClr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3187065" y="3478530"/>
            <a:ext cx="1405255" cy="1262380"/>
          </a:xfrm>
          <a:custGeom>
            <a:avLst/>
            <a:gdLst>
              <a:gd name="connisteX0" fmla="*/ 68169 w 1405522"/>
              <a:gd name="connsiteY0" fmla="*/ 34718 h 1245252"/>
              <a:gd name="connisteX1" fmla="*/ 68169 w 1405522"/>
              <a:gd name="connsiteY1" fmla="*/ 114093 h 1245252"/>
              <a:gd name="connisteX2" fmla="*/ 68169 w 1405522"/>
              <a:gd name="connsiteY2" fmla="*/ 193468 h 1245252"/>
              <a:gd name="connisteX3" fmla="*/ 68169 w 1405522"/>
              <a:gd name="connsiteY3" fmla="*/ 272843 h 1245252"/>
              <a:gd name="connisteX4" fmla="*/ 20544 w 1405522"/>
              <a:gd name="connsiteY4" fmla="*/ 368093 h 1245252"/>
              <a:gd name="connisteX5" fmla="*/ 4669 w 1405522"/>
              <a:gd name="connsiteY5" fmla="*/ 447468 h 1245252"/>
              <a:gd name="connisteX6" fmla="*/ 84044 w 1405522"/>
              <a:gd name="connsiteY6" fmla="*/ 526843 h 1245252"/>
              <a:gd name="connisteX7" fmla="*/ 163419 w 1405522"/>
              <a:gd name="connsiteY7" fmla="*/ 479218 h 1245252"/>
              <a:gd name="connisteX8" fmla="*/ 242794 w 1405522"/>
              <a:gd name="connsiteY8" fmla="*/ 479218 h 1245252"/>
              <a:gd name="connisteX9" fmla="*/ 322169 w 1405522"/>
              <a:gd name="connsiteY9" fmla="*/ 479218 h 1245252"/>
              <a:gd name="connisteX10" fmla="*/ 401544 w 1405522"/>
              <a:gd name="connsiteY10" fmla="*/ 542718 h 1245252"/>
              <a:gd name="connisteX11" fmla="*/ 480919 w 1405522"/>
              <a:gd name="connsiteY11" fmla="*/ 542718 h 1245252"/>
              <a:gd name="connisteX12" fmla="*/ 576169 w 1405522"/>
              <a:gd name="connsiteY12" fmla="*/ 574468 h 1245252"/>
              <a:gd name="connisteX13" fmla="*/ 655544 w 1405522"/>
              <a:gd name="connsiteY13" fmla="*/ 653843 h 1245252"/>
              <a:gd name="connisteX14" fmla="*/ 703169 w 1405522"/>
              <a:gd name="connsiteY14" fmla="*/ 733218 h 1245252"/>
              <a:gd name="connisteX15" fmla="*/ 734919 w 1405522"/>
              <a:gd name="connsiteY15" fmla="*/ 812593 h 1245252"/>
              <a:gd name="connisteX16" fmla="*/ 766669 w 1405522"/>
              <a:gd name="connsiteY16" fmla="*/ 891333 h 1245252"/>
              <a:gd name="connisteX17" fmla="*/ 846044 w 1405522"/>
              <a:gd name="connsiteY17" fmla="*/ 970708 h 1245252"/>
              <a:gd name="connisteX18" fmla="*/ 893669 w 1405522"/>
              <a:gd name="connsiteY18" fmla="*/ 1050083 h 1245252"/>
              <a:gd name="connisteX19" fmla="*/ 893669 w 1405522"/>
              <a:gd name="connsiteY19" fmla="*/ 1145333 h 1245252"/>
              <a:gd name="connisteX20" fmla="*/ 973044 w 1405522"/>
              <a:gd name="connsiteY20" fmla="*/ 1161208 h 1245252"/>
              <a:gd name="connisteX21" fmla="*/ 1052419 w 1405522"/>
              <a:gd name="connsiteY21" fmla="*/ 1177083 h 1245252"/>
              <a:gd name="connisteX22" fmla="*/ 1131794 w 1405522"/>
              <a:gd name="connsiteY22" fmla="*/ 1224708 h 1245252"/>
              <a:gd name="connisteX23" fmla="*/ 1290544 w 1405522"/>
              <a:gd name="connsiteY23" fmla="*/ 1240583 h 1245252"/>
              <a:gd name="connisteX24" fmla="*/ 1322294 w 1405522"/>
              <a:gd name="connsiteY24" fmla="*/ 1161208 h 1245252"/>
              <a:gd name="connisteX25" fmla="*/ 1401669 w 1405522"/>
              <a:gd name="connsiteY25" fmla="*/ 1192958 h 1245252"/>
              <a:gd name="connisteX26" fmla="*/ 1385794 w 1405522"/>
              <a:gd name="connsiteY26" fmla="*/ 1113583 h 1245252"/>
              <a:gd name="connisteX27" fmla="*/ 1369919 w 1405522"/>
              <a:gd name="connsiteY27" fmla="*/ 1034208 h 1245252"/>
              <a:gd name="connisteX28" fmla="*/ 1385794 w 1405522"/>
              <a:gd name="connsiteY28" fmla="*/ 938958 h 1245252"/>
              <a:gd name="connisteX29" fmla="*/ 1385794 w 1405522"/>
              <a:gd name="connsiteY29" fmla="*/ 859583 h 1245252"/>
              <a:gd name="connisteX30" fmla="*/ 1369919 w 1405522"/>
              <a:gd name="connsiteY30" fmla="*/ 780843 h 1245252"/>
              <a:gd name="connisteX31" fmla="*/ 1354044 w 1405522"/>
              <a:gd name="connsiteY31" fmla="*/ 701468 h 1245252"/>
              <a:gd name="connisteX32" fmla="*/ 1354044 w 1405522"/>
              <a:gd name="connsiteY32" fmla="*/ 622093 h 1245252"/>
              <a:gd name="connisteX33" fmla="*/ 1354044 w 1405522"/>
              <a:gd name="connsiteY33" fmla="*/ 701468 h 1245252"/>
              <a:gd name="connisteX34" fmla="*/ 1322294 w 1405522"/>
              <a:gd name="connsiteY34" fmla="*/ 796718 h 1245252"/>
              <a:gd name="connisteX35" fmla="*/ 1242919 w 1405522"/>
              <a:gd name="connsiteY35" fmla="*/ 780843 h 1245252"/>
              <a:gd name="connisteX36" fmla="*/ 1163544 w 1405522"/>
              <a:gd name="connsiteY36" fmla="*/ 749093 h 1245252"/>
              <a:gd name="connisteX37" fmla="*/ 1068294 w 1405522"/>
              <a:gd name="connsiteY37" fmla="*/ 701468 h 1245252"/>
              <a:gd name="connisteX38" fmla="*/ 988919 w 1405522"/>
              <a:gd name="connsiteY38" fmla="*/ 653843 h 1245252"/>
              <a:gd name="connisteX39" fmla="*/ 909544 w 1405522"/>
              <a:gd name="connsiteY39" fmla="*/ 606218 h 1245252"/>
              <a:gd name="connisteX40" fmla="*/ 830169 w 1405522"/>
              <a:gd name="connsiteY40" fmla="*/ 606218 h 1245252"/>
              <a:gd name="connisteX41" fmla="*/ 750794 w 1405522"/>
              <a:gd name="connsiteY41" fmla="*/ 590343 h 1245252"/>
              <a:gd name="connisteX42" fmla="*/ 719044 w 1405522"/>
              <a:gd name="connsiteY42" fmla="*/ 510968 h 1245252"/>
              <a:gd name="connisteX43" fmla="*/ 703169 w 1405522"/>
              <a:gd name="connsiteY43" fmla="*/ 431593 h 1245252"/>
              <a:gd name="connisteX44" fmla="*/ 703169 w 1405522"/>
              <a:gd name="connsiteY44" fmla="*/ 352218 h 1245252"/>
              <a:gd name="connisteX45" fmla="*/ 687294 w 1405522"/>
              <a:gd name="connsiteY45" fmla="*/ 272843 h 1245252"/>
              <a:gd name="connisteX46" fmla="*/ 671419 w 1405522"/>
              <a:gd name="connsiteY46" fmla="*/ 193468 h 1245252"/>
              <a:gd name="connisteX47" fmla="*/ 671419 w 1405522"/>
              <a:gd name="connsiteY47" fmla="*/ 114093 h 1245252"/>
              <a:gd name="connisteX48" fmla="*/ 623794 w 1405522"/>
              <a:gd name="connsiteY48" fmla="*/ 34718 h 1245252"/>
              <a:gd name="connisteX49" fmla="*/ 544419 w 1405522"/>
              <a:gd name="connsiteY49" fmla="*/ 50593 h 1245252"/>
              <a:gd name="connisteX50" fmla="*/ 465044 w 1405522"/>
              <a:gd name="connsiteY50" fmla="*/ 50593 h 1245252"/>
              <a:gd name="connisteX51" fmla="*/ 369794 w 1405522"/>
              <a:gd name="connsiteY51" fmla="*/ 50593 h 1245252"/>
              <a:gd name="connisteX52" fmla="*/ 290419 w 1405522"/>
              <a:gd name="connsiteY52" fmla="*/ 34718 h 1245252"/>
              <a:gd name="connisteX53" fmla="*/ 211044 w 1405522"/>
              <a:gd name="connsiteY53" fmla="*/ 2968 h 1245252"/>
              <a:gd name="connisteX54" fmla="*/ 131669 w 1405522"/>
              <a:gd name="connsiteY54" fmla="*/ 2968 h 124525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</a:cxnLst>
            <a:rect l="l" t="t" r="r" b="b"/>
            <a:pathLst>
              <a:path w="1405522" h="1245253">
                <a:moveTo>
                  <a:pt x="68169" y="34719"/>
                </a:moveTo>
                <a:cubicBezTo>
                  <a:pt x="68169" y="48689"/>
                  <a:pt x="68169" y="82344"/>
                  <a:pt x="68169" y="114094"/>
                </a:cubicBezTo>
                <a:cubicBezTo>
                  <a:pt x="68169" y="145844"/>
                  <a:pt x="68169" y="161719"/>
                  <a:pt x="68169" y="193469"/>
                </a:cubicBezTo>
                <a:cubicBezTo>
                  <a:pt x="68169" y="225219"/>
                  <a:pt x="77694" y="237919"/>
                  <a:pt x="68169" y="272844"/>
                </a:cubicBezTo>
                <a:cubicBezTo>
                  <a:pt x="58644" y="307769"/>
                  <a:pt x="33244" y="333169"/>
                  <a:pt x="20544" y="368094"/>
                </a:cubicBezTo>
                <a:cubicBezTo>
                  <a:pt x="7844" y="403019"/>
                  <a:pt x="-8031" y="415719"/>
                  <a:pt x="4669" y="447469"/>
                </a:cubicBezTo>
                <a:cubicBezTo>
                  <a:pt x="17369" y="479219"/>
                  <a:pt x="52294" y="520494"/>
                  <a:pt x="84044" y="526844"/>
                </a:cubicBezTo>
                <a:cubicBezTo>
                  <a:pt x="115794" y="533194"/>
                  <a:pt x="131669" y="488744"/>
                  <a:pt x="163419" y="479219"/>
                </a:cubicBezTo>
                <a:cubicBezTo>
                  <a:pt x="195169" y="469694"/>
                  <a:pt x="211044" y="479219"/>
                  <a:pt x="242794" y="479219"/>
                </a:cubicBezTo>
                <a:cubicBezTo>
                  <a:pt x="274544" y="479219"/>
                  <a:pt x="290419" y="466519"/>
                  <a:pt x="322169" y="479219"/>
                </a:cubicBezTo>
                <a:cubicBezTo>
                  <a:pt x="353919" y="491919"/>
                  <a:pt x="369794" y="530019"/>
                  <a:pt x="401544" y="542719"/>
                </a:cubicBezTo>
                <a:cubicBezTo>
                  <a:pt x="433294" y="555419"/>
                  <a:pt x="445994" y="536369"/>
                  <a:pt x="480919" y="542719"/>
                </a:cubicBezTo>
                <a:cubicBezTo>
                  <a:pt x="515844" y="549069"/>
                  <a:pt x="541244" y="552244"/>
                  <a:pt x="576169" y="574469"/>
                </a:cubicBezTo>
                <a:cubicBezTo>
                  <a:pt x="611094" y="596694"/>
                  <a:pt x="630144" y="622094"/>
                  <a:pt x="655544" y="653844"/>
                </a:cubicBezTo>
                <a:cubicBezTo>
                  <a:pt x="680944" y="685594"/>
                  <a:pt x="687294" y="701469"/>
                  <a:pt x="703169" y="733219"/>
                </a:cubicBezTo>
                <a:cubicBezTo>
                  <a:pt x="719044" y="764969"/>
                  <a:pt x="722219" y="780844"/>
                  <a:pt x="734919" y="812594"/>
                </a:cubicBezTo>
                <a:cubicBezTo>
                  <a:pt x="747619" y="844344"/>
                  <a:pt x="744444" y="859584"/>
                  <a:pt x="766669" y="891334"/>
                </a:cubicBezTo>
                <a:cubicBezTo>
                  <a:pt x="788894" y="923084"/>
                  <a:pt x="820644" y="938959"/>
                  <a:pt x="846044" y="970709"/>
                </a:cubicBezTo>
                <a:cubicBezTo>
                  <a:pt x="871444" y="1002459"/>
                  <a:pt x="884144" y="1015159"/>
                  <a:pt x="893669" y="1050084"/>
                </a:cubicBezTo>
                <a:cubicBezTo>
                  <a:pt x="903194" y="1085009"/>
                  <a:pt x="877794" y="1123109"/>
                  <a:pt x="893669" y="1145334"/>
                </a:cubicBezTo>
                <a:cubicBezTo>
                  <a:pt x="909544" y="1167559"/>
                  <a:pt x="941294" y="1154859"/>
                  <a:pt x="973044" y="1161209"/>
                </a:cubicBezTo>
                <a:cubicBezTo>
                  <a:pt x="1004794" y="1167559"/>
                  <a:pt x="1020669" y="1164384"/>
                  <a:pt x="1052419" y="1177084"/>
                </a:cubicBezTo>
                <a:cubicBezTo>
                  <a:pt x="1084169" y="1189784"/>
                  <a:pt x="1084169" y="1212009"/>
                  <a:pt x="1131794" y="1224709"/>
                </a:cubicBezTo>
                <a:cubicBezTo>
                  <a:pt x="1179419" y="1237409"/>
                  <a:pt x="1252444" y="1253284"/>
                  <a:pt x="1290544" y="1240584"/>
                </a:cubicBezTo>
                <a:cubicBezTo>
                  <a:pt x="1328644" y="1227884"/>
                  <a:pt x="1300069" y="1170734"/>
                  <a:pt x="1322294" y="1161209"/>
                </a:cubicBezTo>
                <a:cubicBezTo>
                  <a:pt x="1344519" y="1151684"/>
                  <a:pt x="1388969" y="1202484"/>
                  <a:pt x="1401669" y="1192959"/>
                </a:cubicBezTo>
                <a:cubicBezTo>
                  <a:pt x="1414369" y="1183434"/>
                  <a:pt x="1392144" y="1145334"/>
                  <a:pt x="1385794" y="1113584"/>
                </a:cubicBezTo>
                <a:cubicBezTo>
                  <a:pt x="1379444" y="1081834"/>
                  <a:pt x="1369919" y="1069134"/>
                  <a:pt x="1369919" y="1034209"/>
                </a:cubicBezTo>
                <a:cubicBezTo>
                  <a:pt x="1369919" y="999284"/>
                  <a:pt x="1382619" y="973884"/>
                  <a:pt x="1385794" y="938959"/>
                </a:cubicBezTo>
                <a:cubicBezTo>
                  <a:pt x="1388969" y="904034"/>
                  <a:pt x="1388969" y="891334"/>
                  <a:pt x="1385794" y="859584"/>
                </a:cubicBezTo>
                <a:cubicBezTo>
                  <a:pt x="1382619" y="827834"/>
                  <a:pt x="1376269" y="812594"/>
                  <a:pt x="1369919" y="780844"/>
                </a:cubicBezTo>
                <a:cubicBezTo>
                  <a:pt x="1363569" y="749094"/>
                  <a:pt x="1357219" y="733219"/>
                  <a:pt x="1354044" y="701469"/>
                </a:cubicBezTo>
                <a:cubicBezTo>
                  <a:pt x="1350869" y="669719"/>
                  <a:pt x="1354044" y="622094"/>
                  <a:pt x="1354044" y="622094"/>
                </a:cubicBezTo>
                <a:cubicBezTo>
                  <a:pt x="1354044" y="622094"/>
                  <a:pt x="1360394" y="666544"/>
                  <a:pt x="1354044" y="701469"/>
                </a:cubicBezTo>
                <a:cubicBezTo>
                  <a:pt x="1347694" y="736394"/>
                  <a:pt x="1344519" y="780844"/>
                  <a:pt x="1322294" y="796719"/>
                </a:cubicBezTo>
                <a:cubicBezTo>
                  <a:pt x="1300069" y="812594"/>
                  <a:pt x="1274669" y="790369"/>
                  <a:pt x="1242919" y="780844"/>
                </a:cubicBezTo>
                <a:cubicBezTo>
                  <a:pt x="1211169" y="771319"/>
                  <a:pt x="1198469" y="764969"/>
                  <a:pt x="1163544" y="749094"/>
                </a:cubicBezTo>
                <a:cubicBezTo>
                  <a:pt x="1128619" y="733219"/>
                  <a:pt x="1103219" y="720519"/>
                  <a:pt x="1068294" y="701469"/>
                </a:cubicBezTo>
                <a:cubicBezTo>
                  <a:pt x="1033369" y="682419"/>
                  <a:pt x="1020669" y="672894"/>
                  <a:pt x="988919" y="653844"/>
                </a:cubicBezTo>
                <a:cubicBezTo>
                  <a:pt x="957169" y="634794"/>
                  <a:pt x="941294" y="615744"/>
                  <a:pt x="909544" y="606219"/>
                </a:cubicBezTo>
                <a:cubicBezTo>
                  <a:pt x="877794" y="596694"/>
                  <a:pt x="861919" y="609394"/>
                  <a:pt x="830169" y="606219"/>
                </a:cubicBezTo>
                <a:cubicBezTo>
                  <a:pt x="798419" y="603044"/>
                  <a:pt x="773019" y="609394"/>
                  <a:pt x="750794" y="590344"/>
                </a:cubicBezTo>
                <a:cubicBezTo>
                  <a:pt x="728569" y="571294"/>
                  <a:pt x="728569" y="542719"/>
                  <a:pt x="719044" y="510969"/>
                </a:cubicBezTo>
                <a:cubicBezTo>
                  <a:pt x="709519" y="479219"/>
                  <a:pt x="706344" y="463344"/>
                  <a:pt x="703169" y="431594"/>
                </a:cubicBezTo>
                <a:cubicBezTo>
                  <a:pt x="699994" y="399844"/>
                  <a:pt x="706344" y="383969"/>
                  <a:pt x="703169" y="352219"/>
                </a:cubicBezTo>
                <a:cubicBezTo>
                  <a:pt x="699994" y="320469"/>
                  <a:pt x="693644" y="304594"/>
                  <a:pt x="687294" y="272844"/>
                </a:cubicBezTo>
                <a:cubicBezTo>
                  <a:pt x="680944" y="241094"/>
                  <a:pt x="674594" y="225219"/>
                  <a:pt x="671419" y="193469"/>
                </a:cubicBezTo>
                <a:cubicBezTo>
                  <a:pt x="668244" y="161719"/>
                  <a:pt x="680944" y="145844"/>
                  <a:pt x="671419" y="114094"/>
                </a:cubicBezTo>
                <a:cubicBezTo>
                  <a:pt x="661894" y="82344"/>
                  <a:pt x="649194" y="47419"/>
                  <a:pt x="623794" y="34719"/>
                </a:cubicBezTo>
                <a:cubicBezTo>
                  <a:pt x="598394" y="22019"/>
                  <a:pt x="576169" y="47419"/>
                  <a:pt x="544419" y="50594"/>
                </a:cubicBezTo>
                <a:cubicBezTo>
                  <a:pt x="512669" y="53769"/>
                  <a:pt x="499969" y="50594"/>
                  <a:pt x="465044" y="50594"/>
                </a:cubicBezTo>
                <a:cubicBezTo>
                  <a:pt x="430119" y="50594"/>
                  <a:pt x="404719" y="53769"/>
                  <a:pt x="369794" y="50594"/>
                </a:cubicBezTo>
                <a:cubicBezTo>
                  <a:pt x="334869" y="47419"/>
                  <a:pt x="322169" y="44244"/>
                  <a:pt x="290419" y="34719"/>
                </a:cubicBezTo>
                <a:cubicBezTo>
                  <a:pt x="258669" y="25194"/>
                  <a:pt x="242794" y="9319"/>
                  <a:pt x="211044" y="2969"/>
                </a:cubicBezTo>
                <a:cubicBezTo>
                  <a:pt x="179294" y="-3381"/>
                  <a:pt x="145639" y="2334"/>
                  <a:pt x="131669" y="2969"/>
                </a:cubicBezTo>
              </a:path>
            </a:pathLst>
          </a:custGeom>
          <a:solidFill>
            <a:srgbClr val="00B050">
              <a:alpha val="70000"/>
            </a:srgb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85060" y="5563235"/>
            <a:ext cx="85382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九中片区预期规划，第三次修改：</a:t>
            </a:r>
            <a:endParaRPr lang="zh-CN" altLang="en-US"/>
          </a:p>
          <a:p>
            <a:r>
              <a:rPr lang="zh-CN" altLang="en-US"/>
              <a:t>必要条件：保留黄色区域 </a:t>
            </a:r>
            <a:r>
              <a:rPr lang="en-US" altLang="zh-CN"/>
              <a:t>+ </a:t>
            </a:r>
            <a:r>
              <a:rPr lang="zh-CN" altLang="en-US"/>
              <a:t>①，</a:t>
            </a:r>
            <a:r>
              <a:rPr lang="zh-CN">
                <a:solidFill>
                  <a:srgbClr val="FF0000"/>
                </a:solidFill>
                <a:latin typeface="仿宋" panose="02010609060101010101" charset="-122"/>
                <a:ea typeface="仿宋" panose="02010609060101010101" charset="-122"/>
              </a:rPr>
              <a:t>②区内选不来址</a:t>
            </a:r>
            <a:r>
              <a:rPr lang="zh-CN">
                <a:latin typeface="仿宋" panose="02010609060101010101" charset="-122"/>
                <a:ea typeface="仿宋" panose="02010609060101010101" charset="-122"/>
              </a:rPr>
              <a:t>，选址④</a:t>
            </a:r>
            <a:endParaRPr lang="zh-CN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>
                <a:sym typeface="+mn-ea"/>
              </a:rPr>
              <a:t>附加条件：①可以不要（给北港中学留空间），置换⑤</a:t>
            </a:r>
            <a:endParaRPr lang="zh-CN" altLang="en-US"/>
          </a:p>
          <a:p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247380" y="3856355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1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7525385" y="4054475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2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383020" y="4376420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3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442335" y="3563620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5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916170" y="4265295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4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452485" y="5556250"/>
            <a:ext cx="23679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900">
                <a:latin typeface="楷体" panose="02010609060101010101" charset="-122"/>
                <a:ea typeface="楷体" panose="02010609060101010101" charset="-122"/>
              </a:rPr>
              <a:t>九中当地要求招生范围：</a:t>
            </a:r>
            <a:endParaRPr lang="zh-CN" altLang="en-US" sz="90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900">
                <a:latin typeface="楷体" panose="02010609060101010101" charset="-122"/>
                <a:ea typeface="楷体" panose="02010609060101010101" charset="-122"/>
              </a:rPr>
              <a:t>南湖大道以东、岳阳大道（原金鹗路）以南、王家河以西、三眼桥以北的范围以及湖南理工学院和原岳磁厂的职工子女</a:t>
            </a:r>
            <a:endParaRPr lang="zh-CN" altLang="en-US" sz="900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5248275" y="3425825"/>
            <a:ext cx="4086860" cy="1450340"/>
          </a:xfrm>
          <a:custGeom>
            <a:avLst/>
            <a:gdLst>
              <a:gd name="connisteX0" fmla="*/ 4086789 w 4086789"/>
              <a:gd name="connsiteY0" fmla="*/ 131515 h 1450481"/>
              <a:gd name="connisteX1" fmla="*/ 4043609 w 4086789"/>
              <a:gd name="connsiteY1" fmla="*/ 217875 h 1450481"/>
              <a:gd name="connisteX2" fmla="*/ 4022019 w 4086789"/>
              <a:gd name="connsiteY2" fmla="*/ 282645 h 1450481"/>
              <a:gd name="connisteX3" fmla="*/ 3957249 w 4086789"/>
              <a:gd name="connsiteY3" fmla="*/ 325825 h 1450481"/>
              <a:gd name="connisteX4" fmla="*/ 3914069 w 4086789"/>
              <a:gd name="connsiteY4" fmla="*/ 390595 h 1450481"/>
              <a:gd name="connisteX5" fmla="*/ 3892479 w 4086789"/>
              <a:gd name="connsiteY5" fmla="*/ 455365 h 1450481"/>
              <a:gd name="connisteX6" fmla="*/ 3849299 w 4086789"/>
              <a:gd name="connsiteY6" fmla="*/ 520135 h 1450481"/>
              <a:gd name="connisteX7" fmla="*/ 3827709 w 4086789"/>
              <a:gd name="connsiteY7" fmla="*/ 584905 h 1450481"/>
              <a:gd name="connisteX8" fmla="*/ 3806119 w 4086789"/>
              <a:gd name="connsiteY8" fmla="*/ 649675 h 1450481"/>
              <a:gd name="connisteX9" fmla="*/ 3741349 w 4086789"/>
              <a:gd name="connsiteY9" fmla="*/ 714445 h 1450481"/>
              <a:gd name="connisteX10" fmla="*/ 3676579 w 4086789"/>
              <a:gd name="connsiteY10" fmla="*/ 779215 h 1450481"/>
              <a:gd name="connisteX11" fmla="*/ 3654989 w 4086789"/>
              <a:gd name="connsiteY11" fmla="*/ 843985 h 1450481"/>
              <a:gd name="connisteX12" fmla="*/ 3590219 w 4086789"/>
              <a:gd name="connsiteY12" fmla="*/ 887165 h 1450481"/>
              <a:gd name="connisteX13" fmla="*/ 3547039 w 4086789"/>
              <a:gd name="connsiteY13" fmla="*/ 951935 h 1450481"/>
              <a:gd name="connisteX14" fmla="*/ 3482269 w 4086789"/>
              <a:gd name="connsiteY14" fmla="*/ 1038295 h 1450481"/>
              <a:gd name="connisteX15" fmla="*/ 3417499 w 4086789"/>
              <a:gd name="connsiteY15" fmla="*/ 1081475 h 1450481"/>
              <a:gd name="connisteX16" fmla="*/ 3352729 w 4086789"/>
              <a:gd name="connsiteY16" fmla="*/ 1146245 h 1450481"/>
              <a:gd name="connisteX17" fmla="*/ 3331139 w 4086789"/>
              <a:gd name="connsiteY17" fmla="*/ 1232605 h 1450481"/>
              <a:gd name="connisteX18" fmla="*/ 3266369 w 4086789"/>
              <a:gd name="connsiteY18" fmla="*/ 1297375 h 1450481"/>
              <a:gd name="connisteX19" fmla="*/ 3201599 w 4086789"/>
              <a:gd name="connsiteY19" fmla="*/ 1340555 h 1450481"/>
              <a:gd name="connisteX20" fmla="*/ 3136829 w 4086789"/>
              <a:gd name="connsiteY20" fmla="*/ 1362145 h 1450481"/>
              <a:gd name="connisteX21" fmla="*/ 3093649 w 4086789"/>
              <a:gd name="connsiteY21" fmla="*/ 1426915 h 1450481"/>
              <a:gd name="connisteX22" fmla="*/ 3028879 w 4086789"/>
              <a:gd name="connsiteY22" fmla="*/ 1426915 h 1450481"/>
              <a:gd name="connisteX23" fmla="*/ 2964109 w 4086789"/>
              <a:gd name="connsiteY23" fmla="*/ 1426915 h 1450481"/>
              <a:gd name="connisteX24" fmla="*/ 2899339 w 4086789"/>
              <a:gd name="connsiteY24" fmla="*/ 1426915 h 1450481"/>
              <a:gd name="connisteX25" fmla="*/ 2834569 w 4086789"/>
              <a:gd name="connsiteY25" fmla="*/ 1426915 h 1450481"/>
              <a:gd name="connisteX26" fmla="*/ 2748209 w 4086789"/>
              <a:gd name="connsiteY26" fmla="*/ 1426915 h 1450481"/>
              <a:gd name="connisteX27" fmla="*/ 2683439 w 4086789"/>
              <a:gd name="connsiteY27" fmla="*/ 1426915 h 1450481"/>
              <a:gd name="connisteX28" fmla="*/ 2618669 w 4086789"/>
              <a:gd name="connsiteY28" fmla="*/ 1426915 h 1450481"/>
              <a:gd name="connisteX29" fmla="*/ 2553899 w 4086789"/>
              <a:gd name="connsiteY29" fmla="*/ 1426915 h 1450481"/>
              <a:gd name="connisteX30" fmla="*/ 2489129 w 4086789"/>
              <a:gd name="connsiteY30" fmla="*/ 1426915 h 1450481"/>
              <a:gd name="connisteX31" fmla="*/ 2424359 w 4086789"/>
              <a:gd name="connsiteY31" fmla="*/ 1426915 h 1450481"/>
              <a:gd name="connisteX32" fmla="*/ 2337999 w 4086789"/>
              <a:gd name="connsiteY32" fmla="*/ 1426915 h 1450481"/>
              <a:gd name="connisteX33" fmla="*/ 2273229 w 4086789"/>
              <a:gd name="connsiteY33" fmla="*/ 1426915 h 1450481"/>
              <a:gd name="connisteX34" fmla="*/ 2208459 w 4086789"/>
              <a:gd name="connsiteY34" fmla="*/ 1426915 h 1450481"/>
              <a:gd name="connisteX35" fmla="*/ 2122099 w 4086789"/>
              <a:gd name="connsiteY35" fmla="*/ 1426915 h 1450481"/>
              <a:gd name="connisteX36" fmla="*/ 2057329 w 4086789"/>
              <a:gd name="connsiteY36" fmla="*/ 1426915 h 1450481"/>
              <a:gd name="connisteX37" fmla="*/ 1992559 w 4086789"/>
              <a:gd name="connsiteY37" fmla="*/ 1426915 h 1450481"/>
              <a:gd name="connisteX38" fmla="*/ 1927789 w 4086789"/>
              <a:gd name="connsiteY38" fmla="*/ 1426915 h 1450481"/>
              <a:gd name="connisteX39" fmla="*/ 1863019 w 4086789"/>
              <a:gd name="connsiteY39" fmla="*/ 1426915 h 1450481"/>
              <a:gd name="connisteX40" fmla="*/ 1798249 w 4086789"/>
              <a:gd name="connsiteY40" fmla="*/ 1426915 h 1450481"/>
              <a:gd name="connisteX41" fmla="*/ 1733479 w 4086789"/>
              <a:gd name="connsiteY41" fmla="*/ 1426915 h 1450481"/>
              <a:gd name="connisteX42" fmla="*/ 1668709 w 4086789"/>
              <a:gd name="connsiteY42" fmla="*/ 1426915 h 1450481"/>
              <a:gd name="connisteX43" fmla="*/ 1603939 w 4086789"/>
              <a:gd name="connsiteY43" fmla="*/ 1426915 h 1450481"/>
              <a:gd name="connisteX44" fmla="*/ 1539169 w 4086789"/>
              <a:gd name="connsiteY44" fmla="*/ 1426915 h 1450481"/>
              <a:gd name="connisteX45" fmla="*/ 1474399 w 4086789"/>
              <a:gd name="connsiteY45" fmla="*/ 1426915 h 1450481"/>
              <a:gd name="connisteX46" fmla="*/ 1388039 w 4086789"/>
              <a:gd name="connsiteY46" fmla="*/ 1426915 h 1450481"/>
              <a:gd name="connisteX47" fmla="*/ 1301679 w 4086789"/>
              <a:gd name="connsiteY47" fmla="*/ 1426915 h 1450481"/>
              <a:gd name="connisteX48" fmla="*/ 1236909 w 4086789"/>
              <a:gd name="connsiteY48" fmla="*/ 1426915 h 1450481"/>
              <a:gd name="connisteX49" fmla="*/ 1150549 w 4086789"/>
              <a:gd name="connsiteY49" fmla="*/ 1448505 h 1450481"/>
              <a:gd name="connisteX50" fmla="*/ 1085779 w 4086789"/>
              <a:gd name="connsiteY50" fmla="*/ 1448505 h 1450481"/>
              <a:gd name="connisteX51" fmla="*/ 1021009 w 4086789"/>
              <a:gd name="connsiteY51" fmla="*/ 1448505 h 1450481"/>
              <a:gd name="connisteX52" fmla="*/ 956239 w 4086789"/>
              <a:gd name="connsiteY52" fmla="*/ 1448505 h 1450481"/>
              <a:gd name="connisteX53" fmla="*/ 891469 w 4086789"/>
              <a:gd name="connsiteY53" fmla="*/ 1448505 h 1450481"/>
              <a:gd name="connisteX54" fmla="*/ 826699 w 4086789"/>
              <a:gd name="connsiteY54" fmla="*/ 1426915 h 1450481"/>
              <a:gd name="connisteX55" fmla="*/ 761929 w 4086789"/>
              <a:gd name="connsiteY55" fmla="*/ 1405325 h 1450481"/>
              <a:gd name="connisteX56" fmla="*/ 697159 w 4086789"/>
              <a:gd name="connsiteY56" fmla="*/ 1362145 h 1450481"/>
              <a:gd name="connisteX57" fmla="*/ 631754 w 4086789"/>
              <a:gd name="connsiteY57" fmla="*/ 1362145 h 1450481"/>
              <a:gd name="connisteX58" fmla="*/ 566984 w 4086789"/>
              <a:gd name="connsiteY58" fmla="*/ 1362145 h 1450481"/>
              <a:gd name="connisteX59" fmla="*/ 502214 w 4086789"/>
              <a:gd name="connsiteY59" fmla="*/ 1362145 h 1450481"/>
              <a:gd name="connisteX60" fmla="*/ 437444 w 4086789"/>
              <a:gd name="connsiteY60" fmla="*/ 1362145 h 1450481"/>
              <a:gd name="connisteX61" fmla="*/ 372674 w 4086789"/>
              <a:gd name="connsiteY61" fmla="*/ 1362145 h 1450481"/>
              <a:gd name="connisteX62" fmla="*/ 264724 w 4086789"/>
              <a:gd name="connsiteY62" fmla="*/ 1362145 h 1450481"/>
              <a:gd name="connisteX63" fmla="*/ 199954 w 4086789"/>
              <a:gd name="connsiteY63" fmla="*/ 1362145 h 1450481"/>
              <a:gd name="connisteX64" fmla="*/ 135184 w 4086789"/>
              <a:gd name="connsiteY64" fmla="*/ 1362145 h 1450481"/>
              <a:gd name="connisteX65" fmla="*/ 70414 w 4086789"/>
              <a:gd name="connsiteY65" fmla="*/ 1362145 h 1450481"/>
              <a:gd name="connisteX66" fmla="*/ 5644 w 4086789"/>
              <a:gd name="connsiteY66" fmla="*/ 1362145 h 1450481"/>
              <a:gd name="connisteX67" fmla="*/ 5644 w 4086789"/>
              <a:gd name="connsiteY67" fmla="*/ 1297375 h 1450481"/>
              <a:gd name="connisteX68" fmla="*/ 5644 w 4086789"/>
              <a:gd name="connsiteY68" fmla="*/ 1232605 h 1450481"/>
              <a:gd name="connisteX69" fmla="*/ 5644 w 4086789"/>
              <a:gd name="connsiteY69" fmla="*/ 1167835 h 1450481"/>
              <a:gd name="connisteX70" fmla="*/ 5644 w 4086789"/>
              <a:gd name="connsiteY70" fmla="*/ 1103065 h 1450481"/>
              <a:gd name="connisteX71" fmla="*/ 27234 w 4086789"/>
              <a:gd name="connsiteY71" fmla="*/ 1038295 h 1450481"/>
              <a:gd name="connisteX72" fmla="*/ 27234 w 4086789"/>
              <a:gd name="connsiteY72" fmla="*/ 973525 h 1450481"/>
              <a:gd name="connisteX73" fmla="*/ 27234 w 4086789"/>
              <a:gd name="connsiteY73" fmla="*/ 908755 h 1450481"/>
              <a:gd name="connisteX74" fmla="*/ 48824 w 4086789"/>
              <a:gd name="connsiteY74" fmla="*/ 843985 h 1450481"/>
              <a:gd name="connisteX75" fmla="*/ 92004 w 4086789"/>
              <a:gd name="connsiteY75" fmla="*/ 779215 h 1450481"/>
              <a:gd name="connisteX76" fmla="*/ 92004 w 4086789"/>
              <a:gd name="connsiteY76" fmla="*/ 714445 h 1450481"/>
              <a:gd name="connisteX77" fmla="*/ 113594 w 4086789"/>
              <a:gd name="connsiteY77" fmla="*/ 649675 h 1450481"/>
              <a:gd name="connisteX78" fmla="*/ 178364 w 4086789"/>
              <a:gd name="connsiteY78" fmla="*/ 563315 h 1450481"/>
              <a:gd name="connisteX79" fmla="*/ 199954 w 4086789"/>
              <a:gd name="connsiteY79" fmla="*/ 498545 h 1450481"/>
              <a:gd name="connisteX80" fmla="*/ 199954 w 4086789"/>
              <a:gd name="connsiteY80" fmla="*/ 433775 h 1450481"/>
              <a:gd name="connisteX81" fmla="*/ 221544 w 4086789"/>
              <a:gd name="connsiteY81" fmla="*/ 369005 h 1450481"/>
              <a:gd name="connisteX82" fmla="*/ 221544 w 4086789"/>
              <a:gd name="connsiteY82" fmla="*/ 304235 h 1450481"/>
              <a:gd name="connisteX83" fmla="*/ 221544 w 4086789"/>
              <a:gd name="connsiteY83" fmla="*/ 239465 h 1450481"/>
              <a:gd name="connisteX84" fmla="*/ 221544 w 4086789"/>
              <a:gd name="connsiteY84" fmla="*/ 174695 h 1450481"/>
              <a:gd name="connisteX85" fmla="*/ 221544 w 4086789"/>
              <a:gd name="connsiteY85" fmla="*/ 109925 h 1450481"/>
              <a:gd name="connisteX86" fmla="*/ 221544 w 4086789"/>
              <a:gd name="connsiteY86" fmla="*/ 23565 h 1450481"/>
              <a:gd name="connisteX87" fmla="*/ 286314 w 4086789"/>
              <a:gd name="connsiteY87" fmla="*/ 1975 h 1450481"/>
              <a:gd name="connisteX88" fmla="*/ 351084 w 4086789"/>
              <a:gd name="connsiteY88" fmla="*/ 1975 h 1450481"/>
              <a:gd name="connisteX89" fmla="*/ 415854 w 4086789"/>
              <a:gd name="connsiteY89" fmla="*/ 1975 h 1450481"/>
              <a:gd name="connisteX90" fmla="*/ 480624 w 4086789"/>
              <a:gd name="connsiteY90" fmla="*/ 1975 h 1450481"/>
              <a:gd name="connisteX91" fmla="*/ 545394 w 4086789"/>
              <a:gd name="connsiteY91" fmla="*/ 1975 h 1450481"/>
              <a:gd name="connisteX92" fmla="*/ 653344 w 4086789"/>
              <a:gd name="connsiteY92" fmla="*/ 23565 h 1450481"/>
              <a:gd name="connisteX93" fmla="*/ 718749 w 4086789"/>
              <a:gd name="connsiteY93" fmla="*/ 23565 h 1450481"/>
              <a:gd name="connisteX94" fmla="*/ 783519 w 4086789"/>
              <a:gd name="connsiteY94" fmla="*/ 66745 h 1450481"/>
              <a:gd name="connisteX95" fmla="*/ 848289 w 4086789"/>
              <a:gd name="connsiteY95" fmla="*/ 66745 h 1450481"/>
              <a:gd name="connisteX96" fmla="*/ 934649 w 4086789"/>
              <a:gd name="connsiteY96" fmla="*/ 66745 h 1450481"/>
              <a:gd name="connisteX97" fmla="*/ 1042599 w 4086789"/>
              <a:gd name="connsiteY97" fmla="*/ 66745 h 1450481"/>
              <a:gd name="connisteX98" fmla="*/ 1107369 w 4086789"/>
              <a:gd name="connsiteY98" fmla="*/ 66745 h 1450481"/>
              <a:gd name="connisteX99" fmla="*/ 1236909 w 4086789"/>
              <a:gd name="connsiteY99" fmla="*/ 66745 h 1450481"/>
              <a:gd name="connisteX100" fmla="*/ 1301679 w 4086789"/>
              <a:gd name="connsiteY100" fmla="*/ 88335 h 1450481"/>
              <a:gd name="connisteX101" fmla="*/ 1388039 w 4086789"/>
              <a:gd name="connsiteY101" fmla="*/ 88335 h 1450481"/>
              <a:gd name="connisteX102" fmla="*/ 1452809 w 4086789"/>
              <a:gd name="connsiteY102" fmla="*/ 88335 h 1450481"/>
              <a:gd name="connisteX103" fmla="*/ 1517579 w 4086789"/>
              <a:gd name="connsiteY103" fmla="*/ 88335 h 1450481"/>
              <a:gd name="connisteX104" fmla="*/ 1582349 w 4086789"/>
              <a:gd name="connsiteY104" fmla="*/ 88335 h 1450481"/>
              <a:gd name="connisteX105" fmla="*/ 1668709 w 4086789"/>
              <a:gd name="connsiteY105" fmla="*/ 109925 h 1450481"/>
              <a:gd name="connisteX106" fmla="*/ 1776659 w 4086789"/>
              <a:gd name="connsiteY106" fmla="*/ 109925 h 1450481"/>
              <a:gd name="connisteX107" fmla="*/ 1841429 w 4086789"/>
              <a:gd name="connsiteY107" fmla="*/ 109925 h 1450481"/>
              <a:gd name="connisteX108" fmla="*/ 1906199 w 4086789"/>
              <a:gd name="connsiteY108" fmla="*/ 109925 h 1450481"/>
              <a:gd name="connisteX109" fmla="*/ 1970969 w 4086789"/>
              <a:gd name="connsiteY109" fmla="*/ 109925 h 1450481"/>
              <a:gd name="connisteX110" fmla="*/ 2035739 w 4086789"/>
              <a:gd name="connsiteY110" fmla="*/ 109925 h 1450481"/>
              <a:gd name="connisteX111" fmla="*/ 2143689 w 4086789"/>
              <a:gd name="connsiteY111" fmla="*/ 109925 h 1450481"/>
              <a:gd name="connisteX112" fmla="*/ 2208459 w 4086789"/>
              <a:gd name="connsiteY112" fmla="*/ 109925 h 1450481"/>
              <a:gd name="connisteX113" fmla="*/ 2273229 w 4086789"/>
              <a:gd name="connsiteY113" fmla="*/ 131515 h 1450481"/>
              <a:gd name="connisteX114" fmla="*/ 2337999 w 4086789"/>
              <a:gd name="connsiteY114" fmla="*/ 153105 h 1450481"/>
              <a:gd name="connisteX115" fmla="*/ 2402769 w 4086789"/>
              <a:gd name="connsiteY115" fmla="*/ 153105 h 1450481"/>
              <a:gd name="connisteX116" fmla="*/ 2489129 w 4086789"/>
              <a:gd name="connsiteY116" fmla="*/ 153105 h 1450481"/>
              <a:gd name="connisteX117" fmla="*/ 2553899 w 4086789"/>
              <a:gd name="connsiteY117" fmla="*/ 174695 h 1450481"/>
              <a:gd name="connisteX118" fmla="*/ 2618669 w 4086789"/>
              <a:gd name="connsiteY118" fmla="*/ 174695 h 1450481"/>
              <a:gd name="connisteX119" fmla="*/ 2683439 w 4086789"/>
              <a:gd name="connsiteY119" fmla="*/ 174695 h 1450481"/>
              <a:gd name="connisteX120" fmla="*/ 2748209 w 4086789"/>
              <a:gd name="connsiteY120" fmla="*/ 174695 h 1450481"/>
              <a:gd name="connisteX121" fmla="*/ 2812979 w 4086789"/>
              <a:gd name="connsiteY121" fmla="*/ 174695 h 1450481"/>
              <a:gd name="connisteX122" fmla="*/ 2877749 w 4086789"/>
              <a:gd name="connsiteY122" fmla="*/ 174695 h 1450481"/>
              <a:gd name="connisteX123" fmla="*/ 2942519 w 4086789"/>
              <a:gd name="connsiteY123" fmla="*/ 174695 h 1450481"/>
              <a:gd name="connisteX124" fmla="*/ 3007289 w 4086789"/>
              <a:gd name="connsiteY124" fmla="*/ 174695 h 1450481"/>
              <a:gd name="connisteX125" fmla="*/ 3072059 w 4086789"/>
              <a:gd name="connsiteY125" fmla="*/ 174695 h 1450481"/>
              <a:gd name="connisteX126" fmla="*/ 3158419 w 4086789"/>
              <a:gd name="connsiteY126" fmla="*/ 174695 h 1450481"/>
              <a:gd name="connisteX127" fmla="*/ 3223189 w 4086789"/>
              <a:gd name="connsiteY127" fmla="*/ 174695 h 1450481"/>
              <a:gd name="connisteX128" fmla="*/ 3287959 w 4086789"/>
              <a:gd name="connsiteY128" fmla="*/ 174695 h 1450481"/>
              <a:gd name="connisteX129" fmla="*/ 3352729 w 4086789"/>
              <a:gd name="connsiteY129" fmla="*/ 174695 h 1450481"/>
              <a:gd name="connisteX130" fmla="*/ 3439089 w 4086789"/>
              <a:gd name="connsiteY130" fmla="*/ 174695 h 1450481"/>
              <a:gd name="connisteX131" fmla="*/ 3503859 w 4086789"/>
              <a:gd name="connsiteY131" fmla="*/ 174695 h 1450481"/>
              <a:gd name="connisteX132" fmla="*/ 3590219 w 4086789"/>
              <a:gd name="connsiteY132" fmla="*/ 174695 h 1450481"/>
              <a:gd name="connisteX133" fmla="*/ 3654989 w 4086789"/>
              <a:gd name="connsiteY133" fmla="*/ 174695 h 1450481"/>
              <a:gd name="connisteX134" fmla="*/ 3719759 w 4086789"/>
              <a:gd name="connsiteY134" fmla="*/ 174695 h 1450481"/>
              <a:gd name="connisteX135" fmla="*/ 3784529 w 4086789"/>
              <a:gd name="connsiteY135" fmla="*/ 174695 h 1450481"/>
              <a:gd name="connisteX136" fmla="*/ 3849299 w 4086789"/>
              <a:gd name="connsiteY136" fmla="*/ 174695 h 1450481"/>
              <a:gd name="connisteX137" fmla="*/ 3914069 w 4086789"/>
              <a:gd name="connsiteY137" fmla="*/ 174695 h 1450481"/>
              <a:gd name="connisteX138" fmla="*/ 3978839 w 4086789"/>
              <a:gd name="connsiteY138" fmla="*/ 174695 h 1450481"/>
              <a:gd name="connisteX139" fmla="*/ 4043609 w 4086789"/>
              <a:gd name="connsiteY139" fmla="*/ 174695 h 145048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  <a:cxn ang="0">
                <a:pos x="connisteX73" y="connsiteY73"/>
              </a:cxn>
              <a:cxn ang="0">
                <a:pos x="connisteX74" y="connsiteY74"/>
              </a:cxn>
              <a:cxn ang="0">
                <a:pos x="connisteX75" y="connsiteY75"/>
              </a:cxn>
              <a:cxn ang="0">
                <a:pos x="connisteX76" y="connsiteY76"/>
              </a:cxn>
              <a:cxn ang="0">
                <a:pos x="connisteX77" y="connsiteY77"/>
              </a:cxn>
              <a:cxn ang="0">
                <a:pos x="connisteX78" y="connsiteY78"/>
              </a:cxn>
              <a:cxn ang="0">
                <a:pos x="connisteX79" y="connsiteY79"/>
              </a:cxn>
              <a:cxn ang="0">
                <a:pos x="connisteX80" y="connsiteY80"/>
              </a:cxn>
              <a:cxn ang="0">
                <a:pos x="connisteX81" y="connsiteY81"/>
              </a:cxn>
              <a:cxn ang="0">
                <a:pos x="connisteX82" y="connsiteY82"/>
              </a:cxn>
              <a:cxn ang="0">
                <a:pos x="connisteX83" y="connsiteY83"/>
              </a:cxn>
              <a:cxn ang="0">
                <a:pos x="connisteX84" y="connsiteY84"/>
              </a:cxn>
              <a:cxn ang="0">
                <a:pos x="connisteX85" y="connsiteY85"/>
              </a:cxn>
              <a:cxn ang="0">
                <a:pos x="connisteX86" y="connsiteY86"/>
              </a:cxn>
              <a:cxn ang="0">
                <a:pos x="connisteX87" y="connsiteY87"/>
              </a:cxn>
              <a:cxn ang="0">
                <a:pos x="connisteX88" y="connsiteY88"/>
              </a:cxn>
              <a:cxn ang="0">
                <a:pos x="connisteX89" y="connsiteY89"/>
              </a:cxn>
              <a:cxn ang="0">
                <a:pos x="connisteX90" y="connsiteY90"/>
              </a:cxn>
              <a:cxn ang="0">
                <a:pos x="connisteX91" y="connsiteY91"/>
              </a:cxn>
              <a:cxn ang="0">
                <a:pos x="connisteX92" y="connsiteY92"/>
              </a:cxn>
              <a:cxn ang="0">
                <a:pos x="connisteX93" y="connsiteY93"/>
              </a:cxn>
              <a:cxn ang="0">
                <a:pos x="connisteX94" y="connsiteY94"/>
              </a:cxn>
              <a:cxn ang="0">
                <a:pos x="connisteX95" y="connsiteY95"/>
              </a:cxn>
              <a:cxn ang="0">
                <a:pos x="connisteX96" y="connsiteY96"/>
              </a:cxn>
              <a:cxn ang="0">
                <a:pos x="connisteX97" y="connsiteY97"/>
              </a:cxn>
              <a:cxn ang="0">
                <a:pos x="connisteX98" y="connsiteY98"/>
              </a:cxn>
              <a:cxn ang="0">
                <a:pos x="connisteX99" y="connsiteY99"/>
              </a:cxn>
              <a:cxn ang="0">
                <a:pos x="connisteX100" y="connsiteY100"/>
              </a:cxn>
              <a:cxn ang="0">
                <a:pos x="connisteX101" y="connsiteY101"/>
              </a:cxn>
              <a:cxn ang="0">
                <a:pos x="connisteX102" y="connsiteY102"/>
              </a:cxn>
              <a:cxn ang="0">
                <a:pos x="connisteX103" y="connsiteY103"/>
              </a:cxn>
              <a:cxn ang="0">
                <a:pos x="connisteX104" y="connsiteY104"/>
              </a:cxn>
              <a:cxn ang="0">
                <a:pos x="connisteX105" y="connsiteY105"/>
              </a:cxn>
              <a:cxn ang="0">
                <a:pos x="connisteX106" y="connsiteY106"/>
              </a:cxn>
              <a:cxn ang="0">
                <a:pos x="connisteX107" y="connsiteY107"/>
              </a:cxn>
              <a:cxn ang="0">
                <a:pos x="connisteX108" y="connsiteY108"/>
              </a:cxn>
              <a:cxn ang="0">
                <a:pos x="connisteX109" y="connsiteY109"/>
              </a:cxn>
              <a:cxn ang="0">
                <a:pos x="connisteX110" y="connsiteY110"/>
              </a:cxn>
              <a:cxn ang="0">
                <a:pos x="connisteX111" y="connsiteY111"/>
              </a:cxn>
              <a:cxn ang="0">
                <a:pos x="connisteX112" y="connsiteY112"/>
              </a:cxn>
              <a:cxn ang="0">
                <a:pos x="connisteX113" y="connsiteY113"/>
              </a:cxn>
              <a:cxn ang="0">
                <a:pos x="connisteX114" y="connsiteY114"/>
              </a:cxn>
              <a:cxn ang="0">
                <a:pos x="connisteX115" y="connsiteY115"/>
              </a:cxn>
              <a:cxn ang="0">
                <a:pos x="connisteX116" y="connsiteY116"/>
              </a:cxn>
              <a:cxn ang="0">
                <a:pos x="connisteX117" y="connsiteY117"/>
              </a:cxn>
              <a:cxn ang="0">
                <a:pos x="connisteX118" y="connsiteY118"/>
              </a:cxn>
              <a:cxn ang="0">
                <a:pos x="connisteX119" y="connsiteY119"/>
              </a:cxn>
              <a:cxn ang="0">
                <a:pos x="connisteX120" y="connsiteY120"/>
              </a:cxn>
              <a:cxn ang="0">
                <a:pos x="connisteX121" y="connsiteY121"/>
              </a:cxn>
              <a:cxn ang="0">
                <a:pos x="connisteX122" y="connsiteY122"/>
              </a:cxn>
              <a:cxn ang="0">
                <a:pos x="connisteX123" y="connsiteY123"/>
              </a:cxn>
              <a:cxn ang="0">
                <a:pos x="connisteX124" y="connsiteY124"/>
              </a:cxn>
              <a:cxn ang="0">
                <a:pos x="connisteX125" y="connsiteY125"/>
              </a:cxn>
              <a:cxn ang="0">
                <a:pos x="connisteX126" y="connsiteY126"/>
              </a:cxn>
              <a:cxn ang="0">
                <a:pos x="connisteX127" y="connsiteY127"/>
              </a:cxn>
              <a:cxn ang="0">
                <a:pos x="connisteX128" y="connsiteY128"/>
              </a:cxn>
              <a:cxn ang="0">
                <a:pos x="connisteX129" y="connsiteY129"/>
              </a:cxn>
              <a:cxn ang="0">
                <a:pos x="connisteX130" y="connsiteY130"/>
              </a:cxn>
              <a:cxn ang="0">
                <a:pos x="connisteX131" y="connsiteY131"/>
              </a:cxn>
              <a:cxn ang="0">
                <a:pos x="connisteX132" y="connsiteY132"/>
              </a:cxn>
              <a:cxn ang="0">
                <a:pos x="connisteX133" y="connsiteY133"/>
              </a:cxn>
              <a:cxn ang="0">
                <a:pos x="connisteX134" y="connsiteY134"/>
              </a:cxn>
              <a:cxn ang="0">
                <a:pos x="connisteX135" y="connsiteY135"/>
              </a:cxn>
              <a:cxn ang="0">
                <a:pos x="connisteX136" y="connsiteY136"/>
              </a:cxn>
              <a:cxn ang="0">
                <a:pos x="connisteX137" y="connsiteY137"/>
              </a:cxn>
              <a:cxn ang="0">
                <a:pos x="connisteX138" y="connsiteY138"/>
              </a:cxn>
              <a:cxn ang="0">
                <a:pos x="connisteX139" y="connsiteY139"/>
              </a:cxn>
            </a:cxnLst>
            <a:rect l="l" t="t" r="r" b="b"/>
            <a:pathLst>
              <a:path w="4086789" h="1450481">
                <a:moveTo>
                  <a:pt x="4086789" y="131516"/>
                </a:moveTo>
                <a:cubicBezTo>
                  <a:pt x="4078534" y="147391"/>
                  <a:pt x="4056309" y="187396"/>
                  <a:pt x="4043609" y="217876"/>
                </a:cubicBezTo>
                <a:cubicBezTo>
                  <a:pt x="4030909" y="248356"/>
                  <a:pt x="4039164" y="261056"/>
                  <a:pt x="4022019" y="282646"/>
                </a:cubicBezTo>
                <a:cubicBezTo>
                  <a:pt x="4004874" y="304236"/>
                  <a:pt x="3978839" y="304236"/>
                  <a:pt x="3957249" y="325826"/>
                </a:cubicBezTo>
                <a:cubicBezTo>
                  <a:pt x="3935659" y="347416"/>
                  <a:pt x="3926769" y="364561"/>
                  <a:pt x="3914069" y="390596"/>
                </a:cubicBezTo>
                <a:cubicBezTo>
                  <a:pt x="3901369" y="416631"/>
                  <a:pt x="3905179" y="429331"/>
                  <a:pt x="3892479" y="455366"/>
                </a:cubicBezTo>
                <a:cubicBezTo>
                  <a:pt x="3879779" y="481401"/>
                  <a:pt x="3861999" y="494101"/>
                  <a:pt x="3849299" y="520136"/>
                </a:cubicBezTo>
                <a:cubicBezTo>
                  <a:pt x="3836599" y="546171"/>
                  <a:pt x="3836599" y="558871"/>
                  <a:pt x="3827709" y="584906"/>
                </a:cubicBezTo>
                <a:cubicBezTo>
                  <a:pt x="3818819" y="610941"/>
                  <a:pt x="3823264" y="623641"/>
                  <a:pt x="3806119" y="649676"/>
                </a:cubicBezTo>
                <a:cubicBezTo>
                  <a:pt x="3788974" y="675711"/>
                  <a:pt x="3767384" y="688411"/>
                  <a:pt x="3741349" y="714446"/>
                </a:cubicBezTo>
                <a:cubicBezTo>
                  <a:pt x="3715314" y="740481"/>
                  <a:pt x="3693724" y="753181"/>
                  <a:pt x="3676579" y="779216"/>
                </a:cubicBezTo>
                <a:cubicBezTo>
                  <a:pt x="3659434" y="805251"/>
                  <a:pt x="3672134" y="822396"/>
                  <a:pt x="3654989" y="843986"/>
                </a:cubicBezTo>
                <a:cubicBezTo>
                  <a:pt x="3637844" y="865576"/>
                  <a:pt x="3611809" y="865576"/>
                  <a:pt x="3590219" y="887166"/>
                </a:cubicBezTo>
                <a:cubicBezTo>
                  <a:pt x="3568629" y="908756"/>
                  <a:pt x="3568629" y="921456"/>
                  <a:pt x="3547039" y="951936"/>
                </a:cubicBezTo>
                <a:cubicBezTo>
                  <a:pt x="3525449" y="982416"/>
                  <a:pt x="3508304" y="1012261"/>
                  <a:pt x="3482269" y="1038296"/>
                </a:cubicBezTo>
                <a:cubicBezTo>
                  <a:pt x="3456234" y="1064331"/>
                  <a:pt x="3443534" y="1059886"/>
                  <a:pt x="3417499" y="1081476"/>
                </a:cubicBezTo>
                <a:cubicBezTo>
                  <a:pt x="3391464" y="1103066"/>
                  <a:pt x="3369874" y="1115766"/>
                  <a:pt x="3352729" y="1146246"/>
                </a:cubicBezTo>
                <a:cubicBezTo>
                  <a:pt x="3335584" y="1176726"/>
                  <a:pt x="3348284" y="1202126"/>
                  <a:pt x="3331139" y="1232606"/>
                </a:cubicBezTo>
                <a:cubicBezTo>
                  <a:pt x="3313994" y="1263086"/>
                  <a:pt x="3292404" y="1275786"/>
                  <a:pt x="3266369" y="1297376"/>
                </a:cubicBezTo>
                <a:cubicBezTo>
                  <a:pt x="3240334" y="1318966"/>
                  <a:pt x="3227634" y="1327856"/>
                  <a:pt x="3201599" y="1340556"/>
                </a:cubicBezTo>
                <a:cubicBezTo>
                  <a:pt x="3175564" y="1353256"/>
                  <a:pt x="3158419" y="1345001"/>
                  <a:pt x="3136829" y="1362146"/>
                </a:cubicBezTo>
                <a:cubicBezTo>
                  <a:pt x="3115239" y="1379291"/>
                  <a:pt x="3115239" y="1414216"/>
                  <a:pt x="3093649" y="1426916"/>
                </a:cubicBezTo>
                <a:cubicBezTo>
                  <a:pt x="3072059" y="1439616"/>
                  <a:pt x="3054914" y="1426916"/>
                  <a:pt x="3028879" y="1426916"/>
                </a:cubicBezTo>
                <a:cubicBezTo>
                  <a:pt x="3002844" y="1426916"/>
                  <a:pt x="2990144" y="1426916"/>
                  <a:pt x="2964109" y="1426916"/>
                </a:cubicBezTo>
                <a:cubicBezTo>
                  <a:pt x="2938074" y="1426916"/>
                  <a:pt x="2925374" y="1426916"/>
                  <a:pt x="2899339" y="1426916"/>
                </a:cubicBezTo>
                <a:cubicBezTo>
                  <a:pt x="2873304" y="1426916"/>
                  <a:pt x="2865049" y="1426916"/>
                  <a:pt x="2834569" y="1426916"/>
                </a:cubicBezTo>
                <a:cubicBezTo>
                  <a:pt x="2804089" y="1426916"/>
                  <a:pt x="2778689" y="1426916"/>
                  <a:pt x="2748209" y="1426916"/>
                </a:cubicBezTo>
                <a:cubicBezTo>
                  <a:pt x="2717729" y="1426916"/>
                  <a:pt x="2709474" y="1426916"/>
                  <a:pt x="2683439" y="1426916"/>
                </a:cubicBezTo>
                <a:cubicBezTo>
                  <a:pt x="2657404" y="1426916"/>
                  <a:pt x="2644704" y="1426916"/>
                  <a:pt x="2618669" y="1426916"/>
                </a:cubicBezTo>
                <a:cubicBezTo>
                  <a:pt x="2592634" y="1426916"/>
                  <a:pt x="2579934" y="1426916"/>
                  <a:pt x="2553899" y="1426916"/>
                </a:cubicBezTo>
                <a:cubicBezTo>
                  <a:pt x="2527864" y="1426916"/>
                  <a:pt x="2515164" y="1426916"/>
                  <a:pt x="2489129" y="1426916"/>
                </a:cubicBezTo>
                <a:cubicBezTo>
                  <a:pt x="2463094" y="1426916"/>
                  <a:pt x="2454839" y="1426916"/>
                  <a:pt x="2424359" y="1426916"/>
                </a:cubicBezTo>
                <a:cubicBezTo>
                  <a:pt x="2393879" y="1426916"/>
                  <a:pt x="2368479" y="1426916"/>
                  <a:pt x="2337999" y="1426916"/>
                </a:cubicBezTo>
                <a:cubicBezTo>
                  <a:pt x="2307519" y="1426916"/>
                  <a:pt x="2299264" y="1426916"/>
                  <a:pt x="2273229" y="1426916"/>
                </a:cubicBezTo>
                <a:cubicBezTo>
                  <a:pt x="2247194" y="1426916"/>
                  <a:pt x="2238939" y="1426916"/>
                  <a:pt x="2208459" y="1426916"/>
                </a:cubicBezTo>
                <a:cubicBezTo>
                  <a:pt x="2177979" y="1426916"/>
                  <a:pt x="2152579" y="1426916"/>
                  <a:pt x="2122099" y="1426916"/>
                </a:cubicBezTo>
                <a:cubicBezTo>
                  <a:pt x="2091619" y="1426916"/>
                  <a:pt x="2083364" y="1426916"/>
                  <a:pt x="2057329" y="1426916"/>
                </a:cubicBezTo>
                <a:cubicBezTo>
                  <a:pt x="2031294" y="1426916"/>
                  <a:pt x="2018594" y="1426916"/>
                  <a:pt x="1992559" y="1426916"/>
                </a:cubicBezTo>
                <a:cubicBezTo>
                  <a:pt x="1966524" y="1426916"/>
                  <a:pt x="1953824" y="1426916"/>
                  <a:pt x="1927789" y="1426916"/>
                </a:cubicBezTo>
                <a:cubicBezTo>
                  <a:pt x="1901754" y="1426916"/>
                  <a:pt x="1889054" y="1426916"/>
                  <a:pt x="1863019" y="1426916"/>
                </a:cubicBezTo>
                <a:cubicBezTo>
                  <a:pt x="1836984" y="1426916"/>
                  <a:pt x="1824284" y="1426916"/>
                  <a:pt x="1798249" y="1426916"/>
                </a:cubicBezTo>
                <a:cubicBezTo>
                  <a:pt x="1772214" y="1426916"/>
                  <a:pt x="1759514" y="1426916"/>
                  <a:pt x="1733479" y="1426916"/>
                </a:cubicBezTo>
                <a:cubicBezTo>
                  <a:pt x="1707444" y="1426916"/>
                  <a:pt x="1694744" y="1426916"/>
                  <a:pt x="1668709" y="1426916"/>
                </a:cubicBezTo>
                <a:cubicBezTo>
                  <a:pt x="1642674" y="1426916"/>
                  <a:pt x="1629974" y="1426916"/>
                  <a:pt x="1603939" y="1426916"/>
                </a:cubicBezTo>
                <a:cubicBezTo>
                  <a:pt x="1577904" y="1426916"/>
                  <a:pt x="1565204" y="1426916"/>
                  <a:pt x="1539169" y="1426916"/>
                </a:cubicBezTo>
                <a:cubicBezTo>
                  <a:pt x="1513134" y="1426916"/>
                  <a:pt x="1504879" y="1426916"/>
                  <a:pt x="1474399" y="1426916"/>
                </a:cubicBezTo>
                <a:cubicBezTo>
                  <a:pt x="1443919" y="1426916"/>
                  <a:pt x="1422329" y="1426916"/>
                  <a:pt x="1388039" y="1426916"/>
                </a:cubicBezTo>
                <a:cubicBezTo>
                  <a:pt x="1353749" y="1426916"/>
                  <a:pt x="1332159" y="1426916"/>
                  <a:pt x="1301679" y="1426916"/>
                </a:cubicBezTo>
                <a:cubicBezTo>
                  <a:pt x="1271199" y="1426916"/>
                  <a:pt x="1267389" y="1422471"/>
                  <a:pt x="1236909" y="1426916"/>
                </a:cubicBezTo>
                <a:cubicBezTo>
                  <a:pt x="1206429" y="1431361"/>
                  <a:pt x="1181029" y="1444061"/>
                  <a:pt x="1150549" y="1448506"/>
                </a:cubicBezTo>
                <a:cubicBezTo>
                  <a:pt x="1120069" y="1452951"/>
                  <a:pt x="1111814" y="1448506"/>
                  <a:pt x="1085779" y="1448506"/>
                </a:cubicBezTo>
                <a:cubicBezTo>
                  <a:pt x="1059744" y="1448506"/>
                  <a:pt x="1047044" y="1448506"/>
                  <a:pt x="1021009" y="1448506"/>
                </a:cubicBezTo>
                <a:cubicBezTo>
                  <a:pt x="994974" y="1448506"/>
                  <a:pt x="982274" y="1448506"/>
                  <a:pt x="956239" y="1448506"/>
                </a:cubicBezTo>
                <a:cubicBezTo>
                  <a:pt x="930204" y="1448506"/>
                  <a:pt x="917504" y="1452951"/>
                  <a:pt x="891469" y="1448506"/>
                </a:cubicBezTo>
                <a:cubicBezTo>
                  <a:pt x="865434" y="1444061"/>
                  <a:pt x="852734" y="1435806"/>
                  <a:pt x="826699" y="1426916"/>
                </a:cubicBezTo>
                <a:cubicBezTo>
                  <a:pt x="800664" y="1418026"/>
                  <a:pt x="787964" y="1418026"/>
                  <a:pt x="761929" y="1405326"/>
                </a:cubicBezTo>
                <a:cubicBezTo>
                  <a:pt x="735894" y="1392626"/>
                  <a:pt x="723194" y="1371036"/>
                  <a:pt x="697159" y="1362146"/>
                </a:cubicBezTo>
                <a:cubicBezTo>
                  <a:pt x="671124" y="1353256"/>
                  <a:pt x="657789" y="1362146"/>
                  <a:pt x="631754" y="1362146"/>
                </a:cubicBezTo>
                <a:cubicBezTo>
                  <a:pt x="605719" y="1362146"/>
                  <a:pt x="593019" y="1362146"/>
                  <a:pt x="566984" y="1362146"/>
                </a:cubicBezTo>
                <a:cubicBezTo>
                  <a:pt x="540949" y="1362146"/>
                  <a:pt x="528249" y="1362146"/>
                  <a:pt x="502214" y="1362146"/>
                </a:cubicBezTo>
                <a:cubicBezTo>
                  <a:pt x="476179" y="1362146"/>
                  <a:pt x="463479" y="1362146"/>
                  <a:pt x="437444" y="1362146"/>
                </a:cubicBezTo>
                <a:cubicBezTo>
                  <a:pt x="411409" y="1362146"/>
                  <a:pt x="406964" y="1362146"/>
                  <a:pt x="372674" y="1362146"/>
                </a:cubicBezTo>
                <a:cubicBezTo>
                  <a:pt x="338384" y="1362146"/>
                  <a:pt x="299014" y="1362146"/>
                  <a:pt x="264724" y="1362146"/>
                </a:cubicBezTo>
                <a:cubicBezTo>
                  <a:pt x="230434" y="1362146"/>
                  <a:pt x="225989" y="1362146"/>
                  <a:pt x="199954" y="1362146"/>
                </a:cubicBezTo>
                <a:cubicBezTo>
                  <a:pt x="173919" y="1362146"/>
                  <a:pt x="161219" y="1362146"/>
                  <a:pt x="135184" y="1362146"/>
                </a:cubicBezTo>
                <a:cubicBezTo>
                  <a:pt x="109149" y="1362146"/>
                  <a:pt x="96449" y="1362146"/>
                  <a:pt x="70414" y="1362146"/>
                </a:cubicBezTo>
                <a:cubicBezTo>
                  <a:pt x="44379" y="1362146"/>
                  <a:pt x="18344" y="1374846"/>
                  <a:pt x="5644" y="1362146"/>
                </a:cubicBezTo>
                <a:cubicBezTo>
                  <a:pt x="-7056" y="1349446"/>
                  <a:pt x="5644" y="1323411"/>
                  <a:pt x="5644" y="1297376"/>
                </a:cubicBezTo>
                <a:cubicBezTo>
                  <a:pt x="5644" y="1271341"/>
                  <a:pt x="5644" y="1258641"/>
                  <a:pt x="5644" y="1232606"/>
                </a:cubicBezTo>
                <a:cubicBezTo>
                  <a:pt x="5644" y="1206571"/>
                  <a:pt x="5644" y="1193871"/>
                  <a:pt x="5644" y="1167836"/>
                </a:cubicBezTo>
                <a:cubicBezTo>
                  <a:pt x="5644" y="1141801"/>
                  <a:pt x="1199" y="1129101"/>
                  <a:pt x="5644" y="1103066"/>
                </a:cubicBezTo>
                <a:cubicBezTo>
                  <a:pt x="10089" y="1077031"/>
                  <a:pt x="22789" y="1064331"/>
                  <a:pt x="27234" y="1038296"/>
                </a:cubicBezTo>
                <a:cubicBezTo>
                  <a:pt x="31679" y="1012261"/>
                  <a:pt x="27234" y="999561"/>
                  <a:pt x="27234" y="973526"/>
                </a:cubicBezTo>
                <a:cubicBezTo>
                  <a:pt x="27234" y="947491"/>
                  <a:pt x="22789" y="934791"/>
                  <a:pt x="27234" y="908756"/>
                </a:cubicBezTo>
                <a:cubicBezTo>
                  <a:pt x="31679" y="882721"/>
                  <a:pt x="36124" y="870021"/>
                  <a:pt x="48824" y="843986"/>
                </a:cubicBezTo>
                <a:cubicBezTo>
                  <a:pt x="61524" y="817951"/>
                  <a:pt x="83114" y="805251"/>
                  <a:pt x="92004" y="779216"/>
                </a:cubicBezTo>
                <a:cubicBezTo>
                  <a:pt x="100894" y="753181"/>
                  <a:pt x="87559" y="740481"/>
                  <a:pt x="92004" y="714446"/>
                </a:cubicBezTo>
                <a:cubicBezTo>
                  <a:pt x="96449" y="688411"/>
                  <a:pt x="96449" y="680156"/>
                  <a:pt x="113594" y="649676"/>
                </a:cubicBezTo>
                <a:cubicBezTo>
                  <a:pt x="130739" y="619196"/>
                  <a:pt x="161219" y="593796"/>
                  <a:pt x="178364" y="563316"/>
                </a:cubicBezTo>
                <a:cubicBezTo>
                  <a:pt x="195509" y="532836"/>
                  <a:pt x="195509" y="524581"/>
                  <a:pt x="199954" y="498546"/>
                </a:cubicBezTo>
                <a:cubicBezTo>
                  <a:pt x="204399" y="472511"/>
                  <a:pt x="195509" y="459811"/>
                  <a:pt x="199954" y="433776"/>
                </a:cubicBezTo>
                <a:cubicBezTo>
                  <a:pt x="204399" y="407741"/>
                  <a:pt x="217099" y="395041"/>
                  <a:pt x="221544" y="369006"/>
                </a:cubicBezTo>
                <a:cubicBezTo>
                  <a:pt x="225989" y="342971"/>
                  <a:pt x="221544" y="330271"/>
                  <a:pt x="221544" y="304236"/>
                </a:cubicBezTo>
                <a:cubicBezTo>
                  <a:pt x="221544" y="278201"/>
                  <a:pt x="221544" y="265501"/>
                  <a:pt x="221544" y="239466"/>
                </a:cubicBezTo>
                <a:cubicBezTo>
                  <a:pt x="221544" y="213431"/>
                  <a:pt x="221544" y="200731"/>
                  <a:pt x="221544" y="174696"/>
                </a:cubicBezTo>
                <a:cubicBezTo>
                  <a:pt x="221544" y="148661"/>
                  <a:pt x="221544" y="140406"/>
                  <a:pt x="221544" y="109926"/>
                </a:cubicBezTo>
                <a:cubicBezTo>
                  <a:pt x="221544" y="79446"/>
                  <a:pt x="208844" y="45156"/>
                  <a:pt x="221544" y="23566"/>
                </a:cubicBezTo>
                <a:cubicBezTo>
                  <a:pt x="234244" y="1976"/>
                  <a:pt x="260279" y="6421"/>
                  <a:pt x="286314" y="1976"/>
                </a:cubicBezTo>
                <a:cubicBezTo>
                  <a:pt x="312349" y="-2469"/>
                  <a:pt x="325049" y="1976"/>
                  <a:pt x="351084" y="1976"/>
                </a:cubicBezTo>
                <a:cubicBezTo>
                  <a:pt x="377119" y="1976"/>
                  <a:pt x="389819" y="1976"/>
                  <a:pt x="415854" y="1976"/>
                </a:cubicBezTo>
                <a:cubicBezTo>
                  <a:pt x="441889" y="1976"/>
                  <a:pt x="454589" y="1976"/>
                  <a:pt x="480624" y="1976"/>
                </a:cubicBezTo>
                <a:cubicBezTo>
                  <a:pt x="506659" y="1976"/>
                  <a:pt x="511104" y="-2469"/>
                  <a:pt x="545394" y="1976"/>
                </a:cubicBezTo>
                <a:cubicBezTo>
                  <a:pt x="579684" y="6421"/>
                  <a:pt x="618419" y="19121"/>
                  <a:pt x="653344" y="23566"/>
                </a:cubicBezTo>
                <a:cubicBezTo>
                  <a:pt x="688269" y="28011"/>
                  <a:pt x="692714" y="14676"/>
                  <a:pt x="718749" y="23566"/>
                </a:cubicBezTo>
                <a:cubicBezTo>
                  <a:pt x="744784" y="32456"/>
                  <a:pt x="757484" y="57856"/>
                  <a:pt x="783519" y="66746"/>
                </a:cubicBezTo>
                <a:cubicBezTo>
                  <a:pt x="809554" y="75636"/>
                  <a:pt x="817809" y="66746"/>
                  <a:pt x="848289" y="66746"/>
                </a:cubicBezTo>
                <a:cubicBezTo>
                  <a:pt x="878769" y="66746"/>
                  <a:pt x="895914" y="66746"/>
                  <a:pt x="934649" y="66746"/>
                </a:cubicBezTo>
                <a:cubicBezTo>
                  <a:pt x="973384" y="66746"/>
                  <a:pt x="1008309" y="66746"/>
                  <a:pt x="1042599" y="66746"/>
                </a:cubicBezTo>
                <a:cubicBezTo>
                  <a:pt x="1076889" y="66746"/>
                  <a:pt x="1068634" y="66746"/>
                  <a:pt x="1107369" y="66746"/>
                </a:cubicBezTo>
                <a:cubicBezTo>
                  <a:pt x="1146104" y="66746"/>
                  <a:pt x="1198174" y="62301"/>
                  <a:pt x="1236909" y="66746"/>
                </a:cubicBezTo>
                <a:cubicBezTo>
                  <a:pt x="1275644" y="71191"/>
                  <a:pt x="1271199" y="83891"/>
                  <a:pt x="1301679" y="88336"/>
                </a:cubicBezTo>
                <a:cubicBezTo>
                  <a:pt x="1332159" y="92781"/>
                  <a:pt x="1357559" y="88336"/>
                  <a:pt x="1388039" y="88336"/>
                </a:cubicBezTo>
                <a:cubicBezTo>
                  <a:pt x="1418519" y="88336"/>
                  <a:pt x="1426774" y="88336"/>
                  <a:pt x="1452809" y="88336"/>
                </a:cubicBezTo>
                <a:cubicBezTo>
                  <a:pt x="1478844" y="88336"/>
                  <a:pt x="1491544" y="88336"/>
                  <a:pt x="1517579" y="88336"/>
                </a:cubicBezTo>
                <a:cubicBezTo>
                  <a:pt x="1543614" y="88336"/>
                  <a:pt x="1551869" y="83891"/>
                  <a:pt x="1582349" y="88336"/>
                </a:cubicBezTo>
                <a:cubicBezTo>
                  <a:pt x="1612829" y="92781"/>
                  <a:pt x="1629974" y="105481"/>
                  <a:pt x="1668709" y="109926"/>
                </a:cubicBezTo>
                <a:cubicBezTo>
                  <a:pt x="1707444" y="114371"/>
                  <a:pt x="1742369" y="109926"/>
                  <a:pt x="1776659" y="109926"/>
                </a:cubicBezTo>
                <a:cubicBezTo>
                  <a:pt x="1810949" y="109926"/>
                  <a:pt x="1815394" y="109926"/>
                  <a:pt x="1841429" y="109926"/>
                </a:cubicBezTo>
                <a:cubicBezTo>
                  <a:pt x="1867464" y="109926"/>
                  <a:pt x="1880164" y="109926"/>
                  <a:pt x="1906199" y="109926"/>
                </a:cubicBezTo>
                <a:cubicBezTo>
                  <a:pt x="1932234" y="109926"/>
                  <a:pt x="1944934" y="109926"/>
                  <a:pt x="1970969" y="109926"/>
                </a:cubicBezTo>
                <a:cubicBezTo>
                  <a:pt x="1997004" y="109926"/>
                  <a:pt x="2001449" y="109926"/>
                  <a:pt x="2035739" y="109926"/>
                </a:cubicBezTo>
                <a:cubicBezTo>
                  <a:pt x="2070029" y="109926"/>
                  <a:pt x="2109399" y="109926"/>
                  <a:pt x="2143689" y="109926"/>
                </a:cubicBezTo>
                <a:cubicBezTo>
                  <a:pt x="2177979" y="109926"/>
                  <a:pt x="2182424" y="105481"/>
                  <a:pt x="2208459" y="109926"/>
                </a:cubicBezTo>
                <a:cubicBezTo>
                  <a:pt x="2234494" y="114371"/>
                  <a:pt x="2247194" y="122626"/>
                  <a:pt x="2273229" y="131516"/>
                </a:cubicBezTo>
                <a:cubicBezTo>
                  <a:pt x="2299264" y="140406"/>
                  <a:pt x="2311964" y="148661"/>
                  <a:pt x="2337999" y="153106"/>
                </a:cubicBezTo>
                <a:cubicBezTo>
                  <a:pt x="2364034" y="157551"/>
                  <a:pt x="2372289" y="153106"/>
                  <a:pt x="2402769" y="153106"/>
                </a:cubicBezTo>
                <a:cubicBezTo>
                  <a:pt x="2433249" y="153106"/>
                  <a:pt x="2458649" y="148661"/>
                  <a:pt x="2489129" y="153106"/>
                </a:cubicBezTo>
                <a:cubicBezTo>
                  <a:pt x="2519609" y="157551"/>
                  <a:pt x="2527864" y="170251"/>
                  <a:pt x="2553899" y="174696"/>
                </a:cubicBezTo>
                <a:cubicBezTo>
                  <a:pt x="2579934" y="179141"/>
                  <a:pt x="2592634" y="174696"/>
                  <a:pt x="2618669" y="174696"/>
                </a:cubicBezTo>
                <a:cubicBezTo>
                  <a:pt x="2644704" y="174696"/>
                  <a:pt x="2657404" y="174696"/>
                  <a:pt x="2683439" y="174696"/>
                </a:cubicBezTo>
                <a:cubicBezTo>
                  <a:pt x="2709474" y="174696"/>
                  <a:pt x="2722174" y="174696"/>
                  <a:pt x="2748209" y="174696"/>
                </a:cubicBezTo>
                <a:cubicBezTo>
                  <a:pt x="2774244" y="174696"/>
                  <a:pt x="2786944" y="174696"/>
                  <a:pt x="2812979" y="174696"/>
                </a:cubicBezTo>
                <a:cubicBezTo>
                  <a:pt x="2839014" y="174696"/>
                  <a:pt x="2851714" y="174696"/>
                  <a:pt x="2877749" y="174696"/>
                </a:cubicBezTo>
                <a:cubicBezTo>
                  <a:pt x="2903784" y="174696"/>
                  <a:pt x="2916484" y="174696"/>
                  <a:pt x="2942519" y="174696"/>
                </a:cubicBezTo>
                <a:cubicBezTo>
                  <a:pt x="2968554" y="174696"/>
                  <a:pt x="2981254" y="174696"/>
                  <a:pt x="3007289" y="174696"/>
                </a:cubicBezTo>
                <a:cubicBezTo>
                  <a:pt x="3033324" y="174696"/>
                  <a:pt x="3041579" y="174696"/>
                  <a:pt x="3072059" y="174696"/>
                </a:cubicBezTo>
                <a:cubicBezTo>
                  <a:pt x="3102539" y="174696"/>
                  <a:pt x="3127939" y="174696"/>
                  <a:pt x="3158419" y="174696"/>
                </a:cubicBezTo>
                <a:cubicBezTo>
                  <a:pt x="3188899" y="174696"/>
                  <a:pt x="3197154" y="174696"/>
                  <a:pt x="3223189" y="174696"/>
                </a:cubicBezTo>
                <a:cubicBezTo>
                  <a:pt x="3249224" y="174696"/>
                  <a:pt x="3261924" y="174696"/>
                  <a:pt x="3287959" y="174696"/>
                </a:cubicBezTo>
                <a:cubicBezTo>
                  <a:pt x="3313994" y="174696"/>
                  <a:pt x="3322249" y="174696"/>
                  <a:pt x="3352729" y="174696"/>
                </a:cubicBezTo>
                <a:cubicBezTo>
                  <a:pt x="3383209" y="174696"/>
                  <a:pt x="3408609" y="174696"/>
                  <a:pt x="3439089" y="174696"/>
                </a:cubicBezTo>
                <a:cubicBezTo>
                  <a:pt x="3469569" y="174696"/>
                  <a:pt x="3473379" y="174696"/>
                  <a:pt x="3503859" y="174696"/>
                </a:cubicBezTo>
                <a:cubicBezTo>
                  <a:pt x="3534339" y="174696"/>
                  <a:pt x="3559739" y="174696"/>
                  <a:pt x="3590219" y="174696"/>
                </a:cubicBezTo>
                <a:cubicBezTo>
                  <a:pt x="3620699" y="174696"/>
                  <a:pt x="3628954" y="174696"/>
                  <a:pt x="3654989" y="174696"/>
                </a:cubicBezTo>
                <a:cubicBezTo>
                  <a:pt x="3681024" y="174696"/>
                  <a:pt x="3693724" y="174696"/>
                  <a:pt x="3719759" y="174696"/>
                </a:cubicBezTo>
                <a:cubicBezTo>
                  <a:pt x="3745794" y="174696"/>
                  <a:pt x="3758494" y="174696"/>
                  <a:pt x="3784529" y="174696"/>
                </a:cubicBezTo>
                <a:cubicBezTo>
                  <a:pt x="3810564" y="174696"/>
                  <a:pt x="3823264" y="174696"/>
                  <a:pt x="3849299" y="174696"/>
                </a:cubicBezTo>
                <a:cubicBezTo>
                  <a:pt x="3875334" y="174696"/>
                  <a:pt x="3888034" y="174696"/>
                  <a:pt x="3914069" y="174696"/>
                </a:cubicBezTo>
                <a:cubicBezTo>
                  <a:pt x="3940104" y="174696"/>
                  <a:pt x="3952804" y="174696"/>
                  <a:pt x="3978839" y="174696"/>
                </a:cubicBezTo>
                <a:cubicBezTo>
                  <a:pt x="4004874" y="174696"/>
                  <a:pt x="4032179" y="174696"/>
                  <a:pt x="4043609" y="17469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1582400" y="3003550"/>
            <a:ext cx="496570" cy="27559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p>
            <a:pPr algn="l"/>
            <a:r>
              <a:rPr lang="zh-CN" altLang="en-US" sz="12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高中</a:t>
            </a:r>
            <a:endParaRPr lang="zh-CN" altLang="en-US" sz="120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岳阳大片区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3460" y="297815"/>
            <a:ext cx="10058400" cy="5166995"/>
          </a:xfrm>
          <a:prstGeom prst="rect">
            <a:avLst/>
          </a:prstGeom>
        </p:spPr>
      </p:pic>
      <p:sp>
        <p:nvSpPr>
          <p:cNvPr id="4" name="任意多边形 3"/>
          <p:cNvSpPr/>
          <p:nvPr/>
        </p:nvSpPr>
        <p:spPr>
          <a:xfrm>
            <a:off x="7946390" y="3630930"/>
            <a:ext cx="1239520" cy="859155"/>
          </a:xfrm>
          <a:custGeom>
            <a:avLst/>
            <a:gdLst>
              <a:gd name="connisteX0" fmla="*/ 28734 w 1400210"/>
              <a:gd name="connsiteY0" fmla="*/ 24288 h 992071"/>
              <a:gd name="connisteX1" fmla="*/ 112554 w 1400210"/>
              <a:gd name="connsiteY1" fmla="*/ 24288 h 992071"/>
              <a:gd name="connisteX2" fmla="*/ 197009 w 1400210"/>
              <a:gd name="connsiteY2" fmla="*/ 24288 h 992071"/>
              <a:gd name="connisteX3" fmla="*/ 280829 w 1400210"/>
              <a:gd name="connsiteY3" fmla="*/ 45243 h 992071"/>
              <a:gd name="connisteX4" fmla="*/ 364649 w 1400210"/>
              <a:gd name="connsiteY4" fmla="*/ 45243 h 992071"/>
              <a:gd name="connisteX5" fmla="*/ 449104 w 1400210"/>
              <a:gd name="connsiteY5" fmla="*/ 45243 h 992071"/>
              <a:gd name="connisteX6" fmla="*/ 532924 w 1400210"/>
              <a:gd name="connsiteY6" fmla="*/ 45243 h 992071"/>
              <a:gd name="connisteX7" fmla="*/ 617379 w 1400210"/>
              <a:gd name="connsiteY7" fmla="*/ 45243 h 992071"/>
              <a:gd name="connisteX8" fmla="*/ 701199 w 1400210"/>
              <a:gd name="connsiteY8" fmla="*/ 45243 h 992071"/>
              <a:gd name="connisteX9" fmla="*/ 785654 w 1400210"/>
              <a:gd name="connsiteY9" fmla="*/ 87153 h 992071"/>
              <a:gd name="connisteX10" fmla="*/ 890429 w 1400210"/>
              <a:gd name="connsiteY10" fmla="*/ 87153 h 992071"/>
              <a:gd name="connisteX11" fmla="*/ 974249 w 1400210"/>
              <a:gd name="connsiteY11" fmla="*/ 87153 h 992071"/>
              <a:gd name="connisteX12" fmla="*/ 1058704 w 1400210"/>
              <a:gd name="connsiteY12" fmla="*/ 66198 h 992071"/>
              <a:gd name="connisteX13" fmla="*/ 1142524 w 1400210"/>
              <a:gd name="connsiteY13" fmla="*/ 24288 h 992071"/>
              <a:gd name="connisteX14" fmla="*/ 1226979 w 1400210"/>
              <a:gd name="connsiteY14" fmla="*/ 3333 h 992071"/>
              <a:gd name="connisteX15" fmla="*/ 1310799 w 1400210"/>
              <a:gd name="connsiteY15" fmla="*/ 3333 h 992071"/>
              <a:gd name="connisteX16" fmla="*/ 1395254 w 1400210"/>
              <a:gd name="connsiteY16" fmla="*/ 24288 h 992071"/>
              <a:gd name="connisteX17" fmla="*/ 1373664 w 1400210"/>
              <a:gd name="connsiteY17" fmla="*/ 108108 h 992071"/>
              <a:gd name="connisteX18" fmla="*/ 1289844 w 1400210"/>
              <a:gd name="connsiteY18" fmla="*/ 150018 h 992071"/>
              <a:gd name="connisteX19" fmla="*/ 1206024 w 1400210"/>
              <a:gd name="connsiteY19" fmla="*/ 234473 h 992071"/>
              <a:gd name="connisteX20" fmla="*/ 1163479 w 1400210"/>
              <a:gd name="connsiteY20" fmla="*/ 318293 h 992071"/>
              <a:gd name="connisteX21" fmla="*/ 1100614 w 1400210"/>
              <a:gd name="connsiteY21" fmla="*/ 402748 h 992071"/>
              <a:gd name="connisteX22" fmla="*/ 1058704 w 1400210"/>
              <a:gd name="connsiteY22" fmla="*/ 486568 h 992071"/>
              <a:gd name="connisteX23" fmla="*/ 974249 w 1400210"/>
              <a:gd name="connsiteY23" fmla="*/ 570388 h 992071"/>
              <a:gd name="connisteX24" fmla="*/ 890429 w 1400210"/>
              <a:gd name="connsiteY24" fmla="*/ 654843 h 992071"/>
              <a:gd name="connisteX25" fmla="*/ 806609 w 1400210"/>
              <a:gd name="connsiteY25" fmla="*/ 738663 h 992071"/>
              <a:gd name="connisteX26" fmla="*/ 743109 w 1400210"/>
              <a:gd name="connsiteY26" fmla="*/ 844073 h 992071"/>
              <a:gd name="connisteX27" fmla="*/ 680244 w 1400210"/>
              <a:gd name="connsiteY27" fmla="*/ 927893 h 992071"/>
              <a:gd name="connisteX28" fmla="*/ 596424 w 1400210"/>
              <a:gd name="connsiteY28" fmla="*/ 991393 h 992071"/>
              <a:gd name="connisteX29" fmla="*/ 511969 w 1400210"/>
              <a:gd name="connsiteY29" fmla="*/ 948848 h 992071"/>
              <a:gd name="connisteX30" fmla="*/ 449104 w 1400210"/>
              <a:gd name="connsiteY30" fmla="*/ 844073 h 992071"/>
              <a:gd name="connisteX31" fmla="*/ 407194 w 1400210"/>
              <a:gd name="connsiteY31" fmla="*/ 759618 h 992071"/>
              <a:gd name="connisteX32" fmla="*/ 386239 w 1400210"/>
              <a:gd name="connsiteY32" fmla="*/ 654843 h 992071"/>
              <a:gd name="connisteX33" fmla="*/ 343694 w 1400210"/>
              <a:gd name="connsiteY33" fmla="*/ 570388 h 992071"/>
              <a:gd name="connisteX34" fmla="*/ 280829 w 1400210"/>
              <a:gd name="connsiteY34" fmla="*/ 465613 h 992071"/>
              <a:gd name="connisteX35" fmla="*/ 217964 w 1400210"/>
              <a:gd name="connsiteY35" fmla="*/ 381793 h 992071"/>
              <a:gd name="connisteX36" fmla="*/ 133509 w 1400210"/>
              <a:gd name="connsiteY36" fmla="*/ 276383 h 992071"/>
              <a:gd name="connisteX37" fmla="*/ 91599 w 1400210"/>
              <a:gd name="connsiteY37" fmla="*/ 192563 h 992071"/>
              <a:gd name="connisteX38" fmla="*/ 7779 w 1400210"/>
              <a:gd name="connsiteY38" fmla="*/ 129063 h 992071"/>
              <a:gd name="connisteX39" fmla="*/ 7779 w 1400210"/>
              <a:gd name="connsiteY39" fmla="*/ 45243 h 99207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1400210" h="992072">
                <a:moveTo>
                  <a:pt x="28735" y="24289"/>
                </a:moveTo>
                <a:cubicBezTo>
                  <a:pt x="43975" y="24289"/>
                  <a:pt x="78900" y="24289"/>
                  <a:pt x="112555" y="24289"/>
                </a:cubicBezTo>
                <a:cubicBezTo>
                  <a:pt x="146210" y="24289"/>
                  <a:pt x="163355" y="19844"/>
                  <a:pt x="197010" y="24289"/>
                </a:cubicBezTo>
                <a:cubicBezTo>
                  <a:pt x="230665" y="28734"/>
                  <a:pt x="247175" y="40799"/>
                  <a:pt x="280830" y="45244"/>
                </a:cubicBezTo>
                <a:cubicBezTo>
                  <a:pt x="314485" y="49689"/>
                  <a:pt x="330995" y="45244"/>
                  <a:pt x="364650" y="45244"/>
                </a:cubicBezTo>
                <a:cubicBezTo>
                  <a:pt x="398305" y="45244"/>
                  <a:pt x="415450" y="45244"/>
                  <a:pt x="449105" y="45244"/>
                </a:cubicBezTo>
                <a:cubicBezTo>
                  <a:pt x="482760" y="45244"/>
                  <a:pt x="499270" y="45244"/>
                  <a:pt x="532925" y="45244"/>
                </a:cubicBezTo>
                <a:cubicBezTo>
                  <a:pt x="566580" y="45244"/>
                  <a:pt x="583725" y="45244"/>
                  <a:pt x="617380" y="45244"/>
                </a:cubicBezTo>
                <a:cubicBezTo>
                  <a:pt x="651035" y="45244"/>
                  <a:pt x="667545" y="36989"/>
                  <a:pt x="701200" y="45244"/>
                </a:cubicBezTo>
                <a:cubicBezTo>
                  <a:pt x="734855" y="53499"/>
                  <a:pt x="747555" y="78899"/>
                  <a:pt x="785655" y="87154"/>
                </a:cubicBezTo>
                <a:cubicBezTo>
                  <a:pt x="823755" y="95409"/>
                  <a:pt x="852965" y="87154"/>
                  <a:pt x="890430" y="87154"/>
                </a:cubicBezTo>
                <a:cubicBezTo>
                  <a:pt x="927895" y="87154"/>
                  <a:pt x="940595" y="91599"/>
                  <a:pt x="974250" y="87154"/>
                </a:cubicBezTo>
                <a:cubicBezTo>
                  <a:pt x="1007905" y="82709"/>
                  <a:pt x="1025050" y="78899"/>
                  <a:pt x="1058705" y="66199"/>
                </a:cubicBezTo>
                <a:cubicBezTo>
                  <a:pt x="1092360" y="53499"/>
                  <a:pt x="1108870" y="36989"/>
                  <a:pt x="1142525" y="24289"/>
                </a:cubicBezTo>
                <a:cubicBezTo>
                  <a:pt x="1176180" y="11589"/>
                  <a:pt x="1193325" y="7779"/>
                  <a:pt x="1226980" y="3334"/>
                </a:cubicBezTo>
                <a:cubicBezTo>
                  <a:pt x="1260635" y="-1111"/>
                  <a:pt x="1277145" y="-1111"/>
                  <a:pt x="1310800" y="3334"/>
                </a:cubicBezTo>
                <a:cubicBezTo>
                  <a:pt x="1344455" y="7779"/>
                  <a:pt x="1382555" y="3334"/>
                  <a:pt x="1395255" y="24289"/>
                </a:cubicBezTo>
                <a:cubicBezTo>
                  <a:pt x="1407955" y="45244"/>
                  <a:pt x="1394620" y="82709"/>
                  <a:pt x="1373665" y="108109"/>
                </a:cubicBezTo>
                <a:cubicBezTo>
                  <a:pt x="1352710" y="133509"/>
                  <a:pt x="1323500" y="124619"/>
                  <a:pt x="1289845" y="150019"/>
                </a:cubicBezTo>
                <a:cubicBezTo>
                  <a:pt x="1256190" y="175419"/>
                  <a:pt x="1231425" y="200819"/>
                  <a:pt x="1206025" y="234474"/>
                </a:cubicBezTo>
                <a:cubicBezTo>
                  <a:pt x="1180625" y="268129"/>
                  <a:pt x="1184435" y="284639"/>
                  <a:pt x="1163480" y="318294"/>
                </a:cubicBezTo>
                <a:cubicBezTo>
                  <a:pt x="1142525" y="351949"/>
                  <a:pt x="1121570" y="369094"/>
                  <a:pt x="1100615" y="402749"/>
                </a:cubicBezTo>
                <a:cubicBezTo>
                  <a:pt x="1079660" y="436404"/>
                  <a:pt x="1084105" y="452914"/>
                  <a:pt x="1058705" y="486569"/>
                </a:cubicBezTo>
                <a:cubicBezTo>
                  <a:pt x="1033305" y="520224"/>
                  <a:pt x="1007905" y="536734"/>
                  <a:pt x="974250" y="570389"/>
                </a:cubicBezTo>
                <a:cubicBezTo>
                  <a:pt x="940595" y="604044"/>
                  <a:pt x="924085" y="621189"/>
                  <a:pt x="890430" y="654844"/>
                </a:cubicBezTo>
                <a:cubicBezTo>
                  <a:pt x="856775" y="688499"/>
                  <a:pt x="835820" y="700564"/>
                  <a:pt x="806610" y="738664"/>
                </a:cubicBezTo>
                <a:cubicBezTo>
                  <a:pt x="777400" y="776764"/>
                  <a:pt x="768510" y="805974"/>
                  <a:pt x="743110" y="844074"/>
                </a:cubicBezTo>
                <a:cubicBezTo>
                  <a:pt x="717710" y="882174"/>
                  <a:pt x="709455" y="898684"/>
                  <a:pt x="680245" y="927894"/>
                </a:cubicBezTo>
                <a:cubicBezTo>
                  <a:pt x="651035" y="957104"/>
                  <a:pt x="630080" y="986949"/>
                  <a:pt x="596425" y="991394"/>
                </a:cubicBezTo>
                <a:cubicBezTo>
                  <a:pt x="562770" y="995839"/>
                  <a:pt x="541180" y="978059"/>
                  <a:pt x="511970" y="948849"/>
                </a:cubicBezTo>
                <a:cubicBezTo>
                  <a:pt x="482760" y="919639"/>
                  <a:pt x="470060" y="882174"/>
                  <a:pt x="449105" y="844074"/>
                </a:cubicBezTo>
                <a:cubicBezTo>
                  <a:pt x="428150" y="805974"/>
                  <a:pt x="419895" y="797719"/>
                  <a:pt x="407195" y="759619"/>
                </a:cubicBezTo>
                <a:cubicBezTo>
                  <a:pt x="394495" y="721519"/>
                  <a:pt x="398940" y="692944"/>
                  <a:pt x="386240" y="654844"/>
                </a:cubicBezTo>
                <a:cubicBezTo>
                  <a:pt x="373540" y="616744"/>
                  <a:pt x="364650" y="608489"/>
                  <a:pt x="343695" y="570389"/>
                </a:cubicBezTo>
                <a:cubicBezTo>
                  <a:pt x="322740" y="532289"/>
                  <a:pt x="306230" y="503079"/>
                  <a:pt x="280830" y="465614"/>
                </a:cubicBezTo>
                <a:cubicBezTo>
                  <a:pt x="255430" y="428149"/>
                  <a:pt x="247175" y="419894"/>
                  <a:pt x="217965" y="381794"/>
                </a:cubicBezTo>
                <a:cubicBezTo>
                  <a:pt x="188755" y="343694"/>
                  <a:pt x="158910" y="314484"/>
                  <a:pt x="133510" y="276384"/>
                </a:cubicBezTo>
                <a:cubicBezTo>
                  <a:pt x="108110" y="238284"/>
                  <a:pt x="117000" y="221774"/>
                  <a:pt x="91600" y="192564"/>
                </a:cubicBezTo>
                <a:cubicBezTo>
                  <a:pt x="66200" y="163354"/>
                  <a:pt x="24290" y="158274"/>
                  <a:pt x="7780" y="129064"/>
                </a:cubicBezTo>
                <a:cubicBezTo>
                  <a:pt x="-8730" y="99854"/>
                  <a:pt x="5875" y="60484"/>
                  <a:pt x="7780" y="45244"/>
                </a:cubicBezTo>
              </a:path>
            </a:pathLst>
          </a:custGeom>
          <a:solidFill>
            <a:srgbClr val="FFFF00">
              <a:alpha val="50000"/>
            </a:srgbClr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6966585" y="3549015"/>
            <a:ext cx="1320800" cy="1283335"/>
          </a:xfrm>
          <a:custGeom>
            <a:avLst/>
            <a:gdLst>
              <a:gd name="connisteX0" fmla="*/ 333437 w 1190996"/>
              <a:gd name="connsiteY0" fmla="*/ 20743 h 1289563"/>
              <a:gd name="connisteX1" fmla="*/ 400112 w 1190996"/>
              <a:gd name="connsiteY1" fmla="*/ 1693 h 1289563"/>
              <a:gd name="connisteX2" fmla="*/ 466787 w 1190996"/>
              <a:gd name="connsiteY2" fmla="*/ 1693 h 1289563"/>
              <a:gd name="connisteX3" fmla="*/ 533462 w 1190996"/>
              <a:gd name="connsiteY3" fmla="*/ 1693 h 1289563"/>
              <a:gd name="connisteX4" fmla="*/ 600137 w 1190996"/>
              <a:gd name="connsiteY4" fmla="*/ 11218 h 1289563"/>
              <a:gd name="connisteX5" fmla="*/ 666812 w 1190996"/>
              <a:gd name="connsiteY5" fmla="*/ 20743 h 1289563"/>
              <a:gd name="connisteX6" fmla="*/ 733487 w 1190996"/>
              <a:gd name="connsiteY6" fmla="*/ 20743 h 1289563"/>
              <a:gd name="connisteX7" fmla="*/ 695387 w 1190996"/>
              <a:gd name="connsiteY7" fmla="*/ 87418 h 1289563"/>
              <a:gd name="connisteX8" fmla="*/ 695387 w 1190996"/>
              <a:gd name="connsiteY8" fmla="*/ 154093 h 1289563"/>
              <a:gd name="connisteX9" fmla="*/ 733487 w 1190996"/>
              <a:gd name="connsiteY9" fmla="*/ 220768 h 1289563"/>
              <a:gd name="connisteX10" fmla="*/ 781112 w 1190996"/>
              <a:gd name="connsiteY10" fmla="*/ 287443 h 1289563"/>
              <a:gd name="connisteX11" fmla="*/ 800162 w 1190996"/>
              <a:gd name="connsiteY11" fmla="*/ 354118 h 1289563"/>
              <a:gd name="connisteX12" fmla="*/ 847787 w 1190996"/>
              <a:gd name="connsiteY12" fmla="*/ 420793 h 1289563"/>
              <a:gd name="connisteX13" fmla="*/ 895412 w 1190996"/>
              <a:gd name="connsiteY13" fmla="*/ 487468 h 1289563"/>
              <a:gd name="connisteX14" fmla="*/ 952562 w 1190996"/>
              <a:gd name="connsiteY14" fmla="*/ 573193 h 1289563"/>
              <a:gd name="connisteX15" fmla="*/ 1000187 w 1190996"/>
              <a:gd name="connsiteY15" fmla="*/ 649393 h 1289563"/>
              <a:gd name="connisteX16" fmla="*/ 1038287 w 1190996"/>
              <a:gd name="connsiteY16" fmla="*/ 716068 h 1289563"/>
              <a:gd name="connisteX17" fmla="*/ 1066862 w 1190996"/>
              <a:gd name="connsiteY17" fmla="*/ 782743 h 1289563"/>
              <a:gd name="connisteX18" fmla="*/ 1095437 w 1190996"/>
              <a:gd name="connsiteY18" fmla="*/ 849418 h 1289563"/>
              <a:gd name="connisteX19" fmla="*/ 1143062 w 1190996"/>
              <a:gd name="connsiteY19" fmla="*/ 916093 h 1289563"/>
              <a:gd name="connisteX20" fmla="*/ 1190687 w 1190996"/>
              <a:gd name="connsiteY20" fmla="*/ 992293 h 1289563"/>
              <a:gd name="connisteX21" fmla="*/ 1124012 w 1190996"/>
              <a:gd name="connsiteY21" fmla="*/ 992293 h 1289563"/>
              <a:gd name="connisteX22" fmla="*/ 1057337 w 1190996"/>
              <a:gd name="connsiteY22" fmla="*/ 1011343 h 1289563"/>
              <a:gd name="connisteX23" fmla="*/ 981137 w 1190996"/>
              <a:gd name="connsiteY23" fmla="*/ 1030393 h 1289563"/>
              <a:gd name="connisteX24" fmla="*/ 914462 w 1190996"/>
              <a:gd name="connsiteY24" fmla="*/ 1030393 h 1289563"/>
              <a:gd name="connisteX25" fmla="*/ 847787 w 1190996"/>
              <a:gd name="connsiteY25" fmla="*/ 1049443 h 1289563"/>
              <a:gd name="connisteX26" fmla="*/ 781112 w 1190996"/>
              <a:gd name="connsiteY26" fmla="*/ 1078018 h 1289563"/>
              <a:gd name="connisteX27" fmla="*/ 714437 w 1190996"/>
              <a:gd name="connsiteY27" fmla="*/ 1058968 h 1289563"/>
              <a:gd name="connisteX28" fmla="*/ 647762 w 1190996"/>
              <a:gd name="connsiteY28" fmla="*/ 1078018 h 1289563"/>
              <a:gd name="connisteX29" fmla="*/ 581087 w 1190996"/>
              <a:gd name="connsiteY29" fmla="*/ 1125643 h 1289563"/>
              <a:gd name="connisteX30" fmla="*/ 514412 w 1190996"/>
              <a:gd name="connsiteY30" fmla="*/ 1182793 h 1289563"/>
              <a:gd name="connisteX31" fmla="*/ 447737 w 1190996"/>
              <a:gd name="connsiteY31" fmla="*/ 1220893 h 1289563"/>
              <a:gd name="connisteX32" fmla="*/ 381062 w 1190996"/>
              <a:gd name="connsiteY32" fmla="*/ 1249468 h 1289563"/>
              <a:gd name="connisteX33" fmla="*/ 314387 w 1190996"/>
              <a:gd name="connsiteY33" fmla="*/ 1287568 h 1289563"/>
              <a:gd name="connisteX34" fmla="*/ 247712 w 1190996"/>
              <a:gd name="connsiteY34" fmla="*/ 1278043 h 1289563"/>
              <a:gd name="connisteX35" fmla="*/ 171512 w 1190996"/>
              <a:gd name="connsiteY35" fmla="*/ 1249468 h 1289563"/>
              <a:gd name="connisteX36" fmla="*/ 104837 w 1190996"/>
              <a:gd name="connsiteY36" fmla="*/ 1278043 h 1289563"/>
              <a:gd name="connisteX37" fmla="*/ 104837 w 1190996"/>
              <a:gd name="connsiteY37" fmla="*/ 1211368 h 1289563"/>
              <a:gd name="connisteX38" fmla="*/ 133412 w 1190996"/>
              <a:gd name="connsiteY38" fmla="*/ 1144693 h 1289563"/>
              <a:gd name="connisteX39" fmla="*/ 152462 w 1190996"/>
              <a:gd name="connsiteY39" fmla="*/ 1078018 h 1289563"/>
              <a:gd name="connisteX40" fmla="*/ 181037 w 1190996"/>
              <a:gd name="connsiteY40" fmla="*/ 1011343 h 1289563"/>
              <a:gd name="connisteX41" fmla="*/ 190562 w 1190996"/>
              <a:gd name="connsiteY41" fmla="*/ 944668 h 1289563"/>
              <a:gd name="connisteX42" fmla="*/ 209612 w 1190996"/>
              <a:gd name="connsiteY42" fmla="*/ 877993 h 1289563"/>
              <a:gd name="connisteX43" fmla="*/ 219137 w 1190996"/>
              <a:gd name="connsiteY43" fmla="*/ 811318 h 1289563"/>
              <a:gd name="connisteX44" fmla="*/ 219137 w 1190996"/>
              <a:gd name="connsiteY44" fmla="*/ 735118 h 1289563"/>
              <a:gd name="connisteX45" fmla="*/ 209612 w 1190996"/>
              <a:gd name="connsiteY45" fmla="*/ 668443 h 1289563"/>
              <a:gd name="connisteX46" fmla="*/ 209612 w 1190996"/>
              <a:gd name="connsiteY46" fmla="*/ 601768 h 1289563"/>
              <a:gd name="connisteX47" fmla="*/ 200087 w 1190996"/>
              <a:gd name="connsiteY47" fmla="*/ 535093 h 1289563"/>
              <a:gd name="connisteX48" fmla="*/ 190562 w 1190996"/>
              <a:gd name="connsiteY48" fmla="*/ 468418 h 1289563"/>
              <a:gd name="connisteX49" fmla="*/ 152462 w 1190996"/>
              <a:gd name="connsiteY49" fmla="*/ 392218 h 1289563"/>
              <a:gd name="connisteX50" fmla="*/ 133412 w 1190996"/>
              <a:gd name="connsiteY50" fmla="*/ 325543 h 1289563"/>
              <a:gd name="connisteX51" fmla="*/ 114362 w 1190996"/>
              <a:gd name="connsiteY51" fmla="*/ 258868 h 1289563"/>
              <a:gd name="connisteX52" fmla="*/ 85787 w 1190996"/>
              <a:gd name="connsiteY52" fmla="*/ 192193 h 1289563"/>
              <a:gd name="connisteX53" fmla="*/ 57212 w 1190996"/>
              <a:gd name="connsiteY53" fmla="*/ 125518 h 1289563"/>
              <a:gd name="connisteX54" fmla="*/ 62 w 1190996"/>
              <a:gd name="connsiteY54" fmla="*/ 39793 h 1289563"/>
              <a:gd name="connisteX55" fmla="*/ 66737 w 1190996"/>
              <a:gd name="connsiteY55" fmla="*/ 1693 h 1289563"/>
              <a:gd name="connisteX56" fmla="*/ 133412 w 1190996"/>
              <a:gd name="connsiteY56" fmla="*/ 11218 h 1289563"/>
              <a:gd name="connisteX57" fmla="*/ 200087 w 1190996"/>
              <a:gd name="connsiteY57" fmla="*/ 11218 h 1289563"/>
              <a:gd name="connisteX58" fmla="*/ 266762 w 1190996"/>
              <a:gd name="connsiteY58" fmla="*/ 1693 h 1289563"/>
              <a:gd name="connisteX59" fmla="*/ 333437 w 1190996"/>
              <a:gd name="connsiteY59" fmla="*/ 1693 h 12895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</a:cxnLst>
            <a:rect l="l" t="t" r="r" b="b"/>
            <a:pathLst>
              <a:path w="1190996" h="1289564">
                <a:moveTo>
                  <a:pt x="333438" y="20743"/>
                </a:moveTo>
                <a:cubicBezTo>
                  <a:pt x="345503" y="16933"/>
                  <a:pt x="373443" y="5503"/>
                  <a:pt x="400113" y="1693"/>
                </a:cubicBezTo>
                <a:cubicBezTo>
                  <a:pt x="426783" y="-2117"/>
                  <a:pt x="440118" y="1693"/>
                  <a:pt x="466788" y="1693"/>
                </a:cubicBezTo>
                <a:cubicBezTo>
                  <a:pt x="493458" y="1693"/>
                  <a:pt x="506793" y="-212"/>
                  <a:pt x="533463" y="1693"/>
                </a:cubicBezTo>
                <a:cubicBezTo>
                  <a:pt x="560133" y="3598"/>
                  <a:pt x="573468" y="7408"/>
                  <a:pt x="600138" y="11218"/>
                </a:cubicBezTo>
                <a:cubicBezTo>
                  <a:pt x="626808" y="15028"/>
                  <a:pt x="640143" y="18838"/>
                  <a:pt x="666813" y="20743"/>
                </a:cubicBezTo>
                <a:cubicBezTo>
                  <a:pt x="693483" y="22648"/>
                  <a:pt x="727773" y="7408"/>
                  <a:pt x="733488" y="20743"/>
                </a:cubicBezTo>
                <a:cubicBezTo>
                  <a:pt x="739203" y="34078"/>
                  <a:pt x="703008" y="60748"/>
                  <a:pt x="695388" y="87418"/>
                </a:cubicBezTo>
                <a:cubicBezTo>
                  <a:pt x="687768" y="114088"/>
                  <a:pt x="687768" y="127423"/>
                  <a:pt x="695388" y="154093"/>
                </a:cubicBezTo>
                <a:cubicBezTo>
                  <a:pt x="703008" y="180763"/>
                  <a:pt x="716343" y="194098"/>
                  <a:pt x="733488" y="220768"/>
                </a:cubicBezTo>
                <a:cubicBezTo>
                  <a:pt x="750633" y="247438"/>
                  <a:pt x="767778" y="260773"/>
                  <a:pt x="781113" y="287443"/>
                </a:cubicBezTo>
                <a:cubicBezTo>
                  <a:pt x="794448" y="314113"/>
                  <a:pt x="786828" y="327448"/>
                  <a:pt x="800163" y="354118"/>
                </a:cubicBezTo>
                <a:cubicBezTo>
                  <a:pt x="813498" y="380788"/>
                  <a:pt x="828738" y="394123"/>
                  <a:pt x="847788" y="420793"/>
                </a:cubicBezTo>
                <a:cubicBezTo>
                  <a:pt x="866838" y="447463"/>
                  <a:pt x="874458" y="456988"/>
                  <a:pt x="895413" y="487468"/>
                </a:cubicBezTo>
                <a:cubicBezTo>
                  <a:pt x="916368" y="517948"/>
                  <a:pt x="931608" y="540808"/>
                  <a:pt x="952563" y="573193"/>
                </a:cubicBezTo>
                <a:cubicBezTo>
                  <a:pt x="973518" y="605578"/>
                  <a:pt x="983043" y="620818"/>
                  <a:pt x="1000188" y="649393"/>
                </a:cubicBezTo>
                <a:cubicBezTo>
                  <a:pt x="1017333" y="677968"/>
                  <a:pt x="1024953" y="689398"/>
                  <a:pt x="1038288" y="716068"/>
                </a:cubicBezTo>
                <a:cubicBezTo>
                  <a:pt x="1051623" y="742738"/>
                  <a:pt x="1055433" y="756073"/>
                  <a:pt x="1066863" y="782743"/>
                </a:cubicBezTo>
                <a:cubicBezTo>
                  <a:pt x="1078293" y="809413"/>
                  <a:pt x="1080198" y="822748"/>
                  <a:pt x="1095438" y="849418"/>
                </a:cubicBezTo>
                <a:cubicBezTo>
                  <a:pt x="1110678" y="876088"/>
                  <a:pt x="1124013" y="887518"/>
                  <a:pt x="1143063" y="916093"/>
                </a:cubicBezTo>
                <a:cubicBezTo>
                  <a:pt x="1162113" y="944668"/>
                  <a:pt x="1194498" y="977053"/>
                  <a:pt x="1190688" y="992293"/>
                </a:cubicBezTo>
                <a:cubicBezTo>
                  <a:pt x="1186878" y="1007533"/>
                  <a:pt x="1150683" y="988483"/>
                  <a:pt x="1124013" y="992293"/>
                </a:cubicBezTo>
                <a:cubicBezTo>
                  <a:pt x="1097343" y="996103"/>
                  <a:pt x="1085913" y="1003723"/>
                  <a:pt x="1057338" y="1011343"/>
                </a:cubicBezTo>
                <a:cubicBezTo>
                  <a:pt x="1028763" y="1018963"/>
                  <a:pt x="1009713" y="1026583"/>
                  <a:pt x="981138" y="1030393"/>
                </a:cubicBezTo>
                <a:cubicBezTo>
                  <a:pt x="952563" y="1034203"/>
                  <a:pt x="941133" y="1026583"/>
                  <a:pt x="914463" y="1030393"/>
                </a:cubicBezTo>
                <a:cubicBezTo>
                  <a:pt x="887793" y="1034203"/>
                  <a:pt x="874458" y="1039918"/>
                  <a:pt x="847788" y="1049443"/>
                </a:cubicBezTo>
                <a:cubicBezTo>
                  <a:pt x="821118" y="1058968"/>
                  <a:pt x="807783" y="1076113"/>
                  <a:pt x="781113" y="1078018"/>
                </a:cubicBezTo>
                <a:cubicBezTo>
                  <a:pt x="754443" y="1079923"/>
                  <a:pt x="741108" y="1058968"/>
                  <a:pt x="714438" y="1058968"/>
                </a:cubicBezTo>
                <a:cubicBezTo>
                  <a:pt x="687768" y="1058968"/>
                  <a:pt x="674433" y="1064683"/>
                  <a:pt x="647763" y="1078018"/>
                </a:cubicBezTo>
                <a:cubicBezTo>
                  <a:pt x="621093" y="1091353"/>
                  <a:pt x="607758" y="1104688"/>
                  <a:pt x="581088" y="1125643"/>
                </a:cubicBezTo>
                <a:cubicBezTo>
                  <a:pt x="554418" y="1146598"/>
                  <a:pt x="541083" y="1163743"/>
                  <a:pt x="514413" y="1182793"/>
                </a:cubicBezTo>
                <a:cubicBezTo>
                  <a:pt x="487743" y="1201843"/>
                  <a:pt x="474408" y="1207558"/>
                  <a:pt x="447738" y="1220893"/>
                </a:cubicBezTo>
                <a:cubicBezTo>
                  <a:pt x="421068" y="1234228"/>
                  <a:pt x="407733" y="1236133"/>
                  <a:pt x="381063" y="1249468"/>
                </a:cubicBezTo>
                <a:cubicBezTo>
                  <a:pt x="354393" y="1262803"/>
                  <a:pt x="341058" y="1281853"/>
                  <a:pt x="314388" y="1287568"/>
                </a:cubicBezTo>
                <a:cubicBezTo>
                  <a:pt x="287718" y="1293283"/>
                  <a:pt x="276288" y="1285663"/>
                  <a:pt x="247713" y="1278043"/>
                </a:cubicBezTo>
                <a:cubicBezTo>
                  <a:pt x="219138" y="1270423"/>
                  <a:pt x="200088" y="1249468"/>
                  <a:pt x="171513" y="1249468"/>
                </a:cubicBezTo>
                <a:cubicBezTo>
                  <a:pt x="142938" y="1249468"/>
                  <a:pt x="118173" y="1285663"/>
                  <a:pt x="104838" y="1278043"/>
                </a:cubicBezTo>
                <a:cubicBezTo>
                  <a:pt x="91503" y="1270423"/>
                  <a:pt x="99123" y="1238038"/>
                  <a:pt x="104838" y="1211368"/>
                </a:cubicBezTo>
                <a:cubicBezTo>
                  <a:pt x="110553" y="1184698"/>
                  <a:pt x="123888" y="1171363"/>
                  <a:pt x="133413" y="1144693"/>
                </a:cubicBezTo>
                <a:cubicBezTo>
                  <a:pt x="142938" y="1118023"/>
                  <a:pt x="142938" y="1104688"/>
                  <a:pt x="152463" y="1078018"/>
                </a:cubicBezTo>
                <a:cubicBezTo>
                  <a:pt x="161988" y="1051348"/>
                  <a:pt x="173418" y="1038013"/>
                  <a:pt x="181038" y="1011343"/>
                </a:cubicBezTo>
                <a:cubicBezTo>
                  <a:pt x="188658" y="984673"/>
                  <a:pt x="184848" y="971338"/>
                  <a:pt x="190563" y="944668"/>
                </a:cubicBezTo>
                <a:cubicBezTo>
                  <a:pt x="196278" y="917998"/>
                  <a:pt x="203898" y="904663"/>
                  <a:pt x="209613" y="877993"/>
                </a:cubicBezTo>
                <a:cubicBezTo>
                  <a:pt x="215328" y="851323"/>
                  <a:pt x="217233" y="839893"/>
                  <a:pt x="219138" y="811318"/>
                </a:cubicBezTo>
                <a:cubicBezTo>
                  <a:pt x="221043" y="782743"/>
                  <a:pt x="221043" y="763693"/>
                  <a:pt x="219138" y="735118"/>
                </a:cubicBezTo>
                <a:cubicBezTo>
                  <a:pt x="217233" y="706543"/>
                  <a:pt x="211518" y="695113"/>
                  <a:pt x="209613" y="668443"/>
                </a:cubicBezTo>
                <a:cubicBezTo>
                  <a:pt x="207708" y="641773"/>
                  <a:pt x="211518" y="628438"/>
                  <a:pt x="209613" y="601768"/>
                </a:cubicBezTo>
                <a:cubicBezTo>
                  <a:pt x="207708" y="575098"/>
                  <a:pt x="203898" y="561763"/>
                  <a:pt x="200088" y="535093"/>
                </a:cubicBezTo>
                <a:cubicBezTo>
                  <a:pt x="196278" y="508423"/>
                  <a:pt x="200088" y="496993"/>
                  <a:pt x="190563" y="468418"/>
                </a:cubicBezTo>
                <a:cubicBezTo>
                  <a:pt x="181038" y="439843"/>
                  <a:pt x="163893" y="420793"/>
                  <a:pt x="152463" y="392218"/>
                </a:cubicBezTo>
                <a:cubicBezTo>
                  <a:pt x="141033" y="363643"/>
                  <a:pt x="141033" y="352213"/>
                  <a:pt x="133413" y="325543"/>
                </a:cubicBezTo>
                <a:cubicBezTo>
                  <a:pt x="125793" y="298873"/>
                  <a:pt x="123888" y="285538"/>
                  <a:pt x="114363" y="258868"/>
                </a:cubicBezTo>
                <a:cubicBezTo>
                  <a:pt x="104838" y="232198"/>
                  <a:pt x="97218" y="218863"/>
                  <a:pt x="85788" y="192193"/>
                </a:cubicBezTo>
                <a:cubicBezTo>
                  <a:pt x="74358" y="165523"/>
                  <a:pt x="74358" y="155998"/>
                  <a:pt x="57213" y="125518"/>
                </a:cubicBezTo>
                <a:cubicBezTo>
                  <a:pt x="40068" y="95038"/>
                  <a:pt x="-1842" y="64558"/>
                  <a:pt x="63" y="39793"/>
                </a:cubicBezTo>
                <a:cubicBezTo>
                  <a:pt x="1968" y="15028"/>
                  <a:pt x="40068" y="7408"/>
                  <a:pt x="66738" y="1693"/>
                </a:cubicBezTo>
                <a:cubicBezTo>
                  <a:pt x="93408" y="-4022"/>
                  <a:pt x="106743" y="9313"/>
                  <a:pt x="133413" y="11218"/>
                </a:cubicBezTo>
                <a:cubicBezTo>
                  <a:pt x="160083" y="13123"/>
                  <a:pt x="173418" y="13123"/>
                  <a:pt x="200088" y="11218"/>
                </a:cubicBezTo>
                <a:cubicBezTo>
                  <a:pt x="226758" y="9313"/>
                  <a:pt x="240093" y="3598"/>
                  <a:pt x="266763" y="1693"/>
                </a:cubicBezTo>
                <a:cubicBezTo>
                  <a:pt x="293433" y="-212"/>
                  <a:pt x="321373" y="1693"/>
                  <a:pt x="333438" y="1693"/>
                </a:cubicBezTo>
              </a:path>
            </a:pathLst>
          </a:custGeom>
          <a:solidFill>
            <a:srgbClr val="FFFF00">
              <a:alpha val="67000"/>
            </a:srgbClr>
          </a:solidFill>
          <a:ln w="12700" cmpd="sng"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5330190" y="4292600"/>
            <a:ext cx="1992630" cy="518795"/>
          </a:xfrm>
          <a:custGeom>
            <a:avLst/>
            <a:gdLst>
              <a:gd name="connisteX0" fmla="*/ 2030701 w 2030701"/>
              <a:gd name="connsiteY0" fmla="*/ 70061 h 613833"/>
              <a:gd name="connisteX1" fmla="*/ 1954501 w 2030701"/>
              <a:gd name="connsiteY1" fmla="*/ 41486 h 613833"/>
              <a:gd name="connisteX2" fmla="*/ 1887826 w 2030701"/>
              <a:gd name="connsiteY2" fmla="*/ 41486 h 613833"/>
              <a:gd name="connisteX3" fmla="*/ 1821151 w 2030701"/>
              <a:gd name="connsiteY3" fmla="*/ 41486 h 613833"/>
              <a:gd name="connisteX4" fmla="*/ 1754476 w 2030701"/>
              <a:gd name="connsiteY4" fmla="*/ 41486 h 613833"/>
              <a:gd name="connisteX5" fmla="*/ 1687801 w 2030701"/>
              <a:gd name="connsiteY5" fmla="*/ 51011 h 613833"/>
              <a:gd name="connisteX6" fmla="*/ 1621126 w 2030701"/>
              <a:gd name="connsiteY6" fmla="*/ 51011 h 613833"/>
              <a:gd name="connisteX7" fmla="*/ 1554451 w 2030701"/>
              <a:gd name="connsiteY7" fmla="*/ 51011 h 613833"/>
              <a:gd name="connisteX8" fmla="*/ 1487776 w 2030701"/>
              <a:gd name="connsiteY8" fmla="*/ 51011 h 613833"/>
              <a:gd name="connisteX9" fmla="*/ 1421101 w 2030701"/>
              <a:gd name="connsiteY9" fmla="*/ 51011 h 613833"/>
              <a:gd name="connisteX10" fmla="*/ 1354426 w 2030701"/>
              <a:gd name="connsiteY10" fmla="*/ 41486 h 613833"/>
              <a:gd name="connisteX11" fmla="*/ 1287751 w 2030701"/>
              <a:gd name="connsiteY11" fmla="*/ 41486 h 613833"/>
              <a:gd name="connisteX12" fmla="*/ 1221076 w 2030701"/>
              <a:gd name="connsiteY12" fmla="*/ 41486 h 613833"/>
              <a:gd name="connisteX13" fmla="*/ 1144876 w 2030701"/>
              <a:gd name="connsiteY13" fmla="*/ 41486 h 613833"/>
              <a:gd name="connisteX14" fmla="*/ 1078201 w 2030701"/>
              <a:gd name="connsiteY14" fmla="*/ 41486 h 613833"/>
              <a:gd name="connisteX15" fmla="*/ 1011526 w 2030701"/>
              <a:gd name="connsiteY15" fmla="*/ 31961 h 613833"/>
              <a:gd name="connisteX16" fmla="*/ 944851 w 2030701"/>
              <a:gd name="connsiteY16" fmla="*/ 31961 h 613833"/>
              <a:gd name="connisteX17" fmla="*/ 878176 w 2030701"/>
              <a:gd name="connsiteY17" fmla="*/ 22436 h 613833"/>
              <a:gd name="connisteX18" fmla="*/ 811501 w 2030701"/>
              <a:gd name="connsiteY18" fmla="*/ 22436 h 613833"/>
              <a:gd name="connisteX19" fmla="*/ 744826 w 2030701"/>
              <a:gd name="connsiteY19" fmla="*/ 22436 h 613833"/>
              <a:gd name="connisteX20" fmla="*/ 659101 w 2030701"/>
              <a:gd name="connsiteY20" fmla="*/ 12911 h 613833"/>
              <a:gd name="connisteX21" fmla="*/ 592426 w 2030701"/>
              <a:gd name="connsiteY21" fmla="*/ 12911 h 613833"/>
              <a:gd name="connisteX22" fmla="*/ 525751 w 2030701"/>
              <a:gd name="connsiteY22" fmla="*/ 12911 h 613833"/>
              <a:gd name="connisteX23" fmla="*/ 459076 w 2030701"/>
              <a:gd name="connsiteY23" fmla="*/ 3386 h 613833"/>
              <a:gd name="connisteX24" fmla="*/ 392401 w 2030701"/>
              <a:gd name="connsiteY24" fmla="*/ 3386 h 613833"/>
              <a:gd name="connisteX25" fmla="*/ 325726 w 2030701"/>
              <a:gd name="connsiteY25" fmla="*/ 3386 h 613833"/>
              <a:gd name="connisteX26" fmla="*/ 259051 w 2030701"/>
              <a:gd name="connsiteY26" fmla="*/ 3386 h 613833"/>
              <a:gd name="connisteX27" fmla="*/ 173326 w 2030701"/>
              <a:gd name="connsiteY27" fmla="*/ 3386 h 613833"/>
              <a:gd name="connisteX28" fmla="*/ 106651 w 2030701"/>
              <a:gd name="connsiteY28" fmla="*/ 3386 h 613833"/>
              <a:gd name="connisteX29" fmla="*/ 39976 w 2030701"/>
              <a:gd name="connsiteY29" fmla="*/ 41486 h 613833"/>
              <a:gd name="connisteX30" fmla="*/ 39976 w 2030701"/>
              <a:gd name="connsiteY30" fmla="*/ 108161 h 613833"/>
              <a:gd name="connisteX31" fmla="*/ 49501 w 2030701"/>
              <a:gd name="connsiteY31" fmla="*/ 174836 h 613833"/>
              <a:gd name="connisteX32" fmla="*/ 49501 w 2030701"/>
              <a:gd name="connsiteY32" fmla="*/ 241511 h 613833"/>
              <a:gd name="connisteX33" fmla="*/ 49501 w 2030701"/>
              <a:gd name="connsiteY33" fmla="*/ 308186 h 613833"/>
              <a:gd name="connisteX34" fmla="*/ 49501 w 2030701"/>
              <a:gd name="connsiteY34" fmla="*/ 384386 h 613833"/>
              <a:gd name="connisteX35" fmla="*/ 1876 w 2030701"/>
              <a:gd name="connsiteY35" fmla="*/ 451061 h 613833"/>
              <a:gd name="connisteX36" fmla="*/ 20926 w 2030701"/>
              <a:gd name="connsiteY36" fmla="*/ 527261 h 613833"/>
              <a:gd name="connisteX37" fmla="*/ 87601 w 2030701"/>
              <a:gd name="connsiteY37" fmla="*/ 584411 h 613833"/>
              <a:gd name="connisteX38" fmla="*/ 154276 w 2030701"/>
              <a:gd name="connsiteY38" fmla="*/ 603461 h 613833"/>
              <a:gd name="connisteX39" fmla="*/ 220951 w 2030701"/>
              <a:gd name="connsiteY39" fmla="*/ 574886 h 613833"/>
              <a:gd name="connisteX40" fmla="*/ 287626 w 2030701"/>
              <a:gd name="connsiteY40" fmla="*/ 574886 h 613833"/>
              <a:gd name="connisteX41" fmla="*/ 354301 w 2030701"/>
              <a:gd name="connsiteY41" fmla="*/ 574886 h 613833"/>
              <a:gd name="connisteX42" fmla="*/ 420976 w 2030701"/>
              <a:gd name="connsiteY42" fmla="*/ 574886 h 613833"/>
              <a:gd name="connisteX43" fmla="*/ 497176 w 2030701"/>
              <a:gd name="connsiteY43" fmla="*/ 574886 h 613833"/>
              <a:gd name="connisteX44" fmla="*/ 563851 w 2030701"/>
              <a:gd name="connsiteY44" fmla="*/ 574886 h 613833"/>
              <a:gd name="connisteX45" fmla="*/ 659101 w 2030701"/>
              <a:gd name="connsiteY45" fmla="*/ 555836 h 613833"/>
              <a:gd name="connisteX46" fmla="*/ 725776 w 2030701"/>
              <a:gd name="connsiteY46" fmla="*/ 555836 h 613833"/>
              <a:gd name="connisteX47" fmla="*/ 801976 w 2030701"/>
              <a:gd name="connsiteY47" fmla="*/ 555836 h 613833"/>
              <a:gd name="connisteX48" fmla="*/ 868651 w 2030701"/>
              <a:gd name="connsiteY48" fmla="*/ 574886 h 613833"/>
              <a:gd name="connisteX49" fmla="*/ 935326 w 2030701"/>
              <a:gd name="connsiteY49" fmla="*/ 593936 h 613833"/>
              <a:gd name="connisteX50" fmla="*/ 1011526 w 2030701"/>
              <a:gd name="connsiteY50" fmla="*/ 603461 h 613833"/>
              <a:gd name="connisteX51" fmla="*/ 1078201 w 2030701"/>
              <a:gd name="connsiteY51" fmla="*/ 603461 h 613833"/>
              <a:gd name="connisteX52" fmla="*/ 1144876 w 2030701"/>
              <a:gd name="connsiteY52" fmla="*/ 612986 h 613833"/>
              <a:gd name="connisteX53" fmla="*/ 1211551 w 2030701"/>
              <a:gd name="connsiteY53" fmla="*/ 612986 h 613833"/>
              <a:gd name="connisteX54" fmla="*/ 1278226 w 2030701"/>
              <a:gd name="connsiteY54" fmla="*/ 612986 h 613833"/>
              <a:gd name="connisteX55" fmla="*/ 1344901 w 2030701"/>
              <a:gd name="connsiteY55" fmla="*/ 612986 h 613833"/>
              <a:gd name="connisteX56" fmla="*/ 1411576 w 2030701"/>
              <a:gd name="connsiteY56" fmla="*/ 612986 h 613833"/>
              <a:gd name="connisteX57" fmla="*/ 1478251 w 2030701"/>
              <a:gd name="connsiteY57" fmla="*/ 612986 h 613833"/>
              <a:gd name="connisteX58" fmla="*/ 1544926 w 2030701"/>
              <a:gd name="connsiteY58" fmla="*/ 612986 h 613833"/>
              <a:gd name="connisteX59" fmla="*/ 1611601 w 2030701"/>
              <a:gd name="connsiteY59" fmla="*/ 612986 h 613833"/>
              <a:gd name="connisteX60" fmla="*/ 1678276 w 2030701"/>
              <a:gd name="connsiteY60" fmla="*/ 612986 h 613833"/>
              <a:gd name="connisteX61" fmla="*/ 1744951 w 2030701"/>
              <a:gd name="connsiteY61" fmla="*/ 612986 h 613833"/>
              <a:gd name="connisteX62" fmla="*/ 1811626 w 2030701"/>
              <a:gd name="connsiteY62" fmla="*/ 603461 h 613833"/>
              <a:gd name="connisteX63" fmla="*/ 1878301 w 2030701"/>
              <a:gd name="connsiteY63" fmla="*/ 603461 h 6138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</a:cxnLst>
            <a:rect l="l" t="t" r="r" b="b"/>
            <a:pathLst>
              <a:path w="2030701" h="613833">
                <a:moveTo>
                  <a:pt x="2030701" y="70062"/>
                </a:moveTo>
                <a:cubicBezTo>
                  <a:pt x="2016731" y="64347"/>
                  <a:pt x="1983076" y="47202"/>
                  <a:pt x="1954501" y="41487"/>
                </a:cubicBezTo>
                <a:cubicBezTo>
                  <a:pt x="1925926" y="35772"/>
                  <a:pt x="1914496" y="41487"/>
                  <a:pt x="1887826" y="41487"/>
                </a:cubicBezTo>
                <a:cubicBezTo>
                  <a:pt x="1861156" y="41487"/>
                  <a:pt x="1847821" y="41487"/>
                  <a:pt x="1821151" y="41487"/>
                </a:cubicBezTo>
                <a:cubicBezTo>
                  <a:pt x="1794481" y="41487"/>
                  <a:pt x="1781146" y="39582"/>
                  <a:pt x="1754476" y="41487"/>
                </a:cubicBezTo>
                <a:cubicBezTo>
                  <a:pt x="1727806" y="43392"/>
                  <a:pt x="1714471" y="49107"/>
                  <a:pt x="1687801" y="51012"/>
                </a:cubicBezTo>
                <a:cubicBezTo>
                  <a:pt x="1661131" y="52917"/>
                  <a:pt x="1647796" y="51012"/>
                  <a:pt x="1621126" y="51012"/>
                </a:cubicBezTo>
                <a:cubicBezTo>
                  <a:pt x="1594456" y="51012"/>
                  <a:pt x="1581121" y="51012"/>
                  <a:pt x="1554451" y="51012"/>
                </a:cubicBezTo>
                <a:cubicBezTo>
                  <a:pt x="1527781" y="51012"/>
                  <a:pt x="1514446" y="51012"/>
                  <a:pt x="1487776" y="51012"/>
                </a:cubicBezTo>
                <a:cubicBezTo>
                  <a:pt x="1461106" y="51012"/>
                  <a:pt x="1447771" y="52917"/>
                  <a:pt x="1421101" y="51012"/>
                </a:cubicBezTo>
                <a:cubicBezTo>
                  <a:pt x="1394431" y="49107"/>
                  <a:pt x="1381096" y="43392"/>
                  <a:pt x="1354426" y="41487"/>
                </a:cubicBezTo>
                <a:cubicBezTo>
                  <a:pt x="1327756" y="39582"/>
                  <a:pt x="1314421" y="41487"/>
                  <a:pt x="1287751" y="41487"/>
                </a:cubicBezTo>
                <a:cubicBezTo>
                  <a:pt x="1261081" y="41487"/>
                  <a:pt x="1249651" y="41487"/>
                  <a:pt x="1221076" y="41487"/>
                </a:cubicBezTo>
                <a:cubicBezTo>
                  <a:pt x="1192501" y="41487"/>
                  <a:pt x="1173451" y="41487"/>
                  <a:pt x="1144876" y="41487"/>
                </a:cubicBezTo>
                <a:cubicBezTo>
                  <a:pt x="1116301" y="41487"/>
                  <a:pt x="1104871" y="43392"/>
                  <a:pt x="1078201" y="41487"/>
                </a:cubicBezTo>
                <a:cubicBezTo>
                  <a:pt x="1051531" y="39582"/>
                  <a:pt x="1038196" y="33867"/>
                  <a:pt x="1011526" y="31962"/>
                </a:cubicBezTo>
                <a:cubicBezTo>
                  <a:pt x="984856" y="30057"/>
                  <a:pt x="971521" y="33867"/>
                  <a:pt x="944851" y="31962"/>
                </a:cubicBezTo>
                <a:cubicBezTo>
                  <a:pt x="918181" y="30057"/>
                  <a:pt x="904846" y="24342"/>
                  <a:pt x="878176" y="22437"/>
                </a:cubicBezTo>
                <a:cubicBezTo>
                  <a:pt x="851506" y="20532"/>
                  <a:pt x="838171" y="22437"/>
                  <a:pt x="811501" y="22437"/>
                </a:cubicBezTo>
                <a:cubicBezTo>
                  <a:pt x="784831" y="22437"/>
                  <a:pt x="775306" y="24342"/>
                  <a:pt x="744826" y="22437"/>
                </a:cubicBezTo>
                <a:cubicBezTo>
                  <a:pt x="714346" y="20532"/>
                  <a:pt x="689581" y="14817"/>
                  <a:pt x="659101" y="12912"/>
                </a:cubicBezTo>
                <a:cubicBezTo>
                  <a:pt x="628621" y="11007"/>
                  <a:pt x="619096" y="12912"/>
                  <a:pt x="592426" y="12912"/>
                </a:cubicBezTo>
                <a:cubicBezTo>
                  <a:pt x="565756" y="12912"/>
                  <a:pt x="552421" y="14817"/>
                  <a:pt x="525751" y="12912"/>
                </a:cubicBezTo>
                <a:cubicBezTo>
                  <a:pt x="499081" y="11007"/>
                  <a:pt x="485746" y="5292"/>
                  <a:pt x="459076" y="3387"/>
                </a:cubicBezTo>
                <a:cubicBezTo>
                  <a:pt x="432406" y="1482"/>
                  <a:pt x="419071" y="3387"/>
                  <a:pt x="392401" y="3387"/>
                </a:cubicBezTo>
                <a:cubicBezTo>
                  <a:pt x="365731" y="3387"/>
                  <a:pt x="352396" y="3387"/>
                  <a:pt x="325726" y="3387"/>
                </a:cubicBezTo>
                <a:cubicBezTo>
                  <a:pt x="299056" y="3387"/>
                  <a:pt x="289531" y="3387"/>
                  <a:pt x="259051" y="3387"/>
                </a:cubicBezTo>
                <a:cubicBezTo>
                  <a:pt x="228571" y="3387"/>
                  <a:pt x="203806" y="3387"/>
                  <a:pt x="173326" y="3387"/>
                </a:cubicBezTo>
                <a:cubicBezTo>
                  <a:pt x="142846" y="3387"/>
                  <a:pt x="133321" y="-4233"/>
                  <a:pt x="106651" y="3387"/>
                </a:cubicBezTo>
                <a:cubicBezTo>
                  <a:pt x="79981" y="11007"/>
                  <a:pt x="53311" y="20532"/>
                  <a:pt x="39976" y="41487"/>
                </a:cubicBezTo>
                <a:cubicBezTo>
                  <a:pt x="26641" y="62442"/>
                  <a:pt x="38071" y="81492"/>
                  <a:pt x="39976" y="108162"/>
                </a:cubicBezTo>
                <a:cubicBezTo>
                  <a:pt x="41881" y="134832"/>
                  <a:pt x="47596" y="148167"/>
                  <a:pt x="49501" y="174837"/>
                </a:cubicBezTo>
                <a:cubicBezTo>
                  <a:pt x="51406" y="201507"/>
                  <a:pt x="49501" y="214842"/>
                  <a:pt x="49501" y="241512"/>
                </a:cubicBezTo>
                <a:cubicBezTo>
                  <a:pt x="49501" y="268182"/>
                  <a:pt x="49501" y="279612"/>
                  <a:pt x="49501" y="308187"/>
                </a:cubicBezTo>
                <a:cubicBezTo>
                  <a:pt x="49501" y="336762"/>
                  <a:pt x="59026" y="355812"/>
                  <a:pt x="49501" y="384387"/>
                </a:cubicBezTo>
                <a:cubicBezTo>
                  <a:pt x="39976" y="412962"/>
                  <a:pt x="7591" y="422487"/>
                  <a:pt x="1876" y="451062"/>
                </a:cubicBezTo>
                <a:cubicBezTo>
                  <a:pt x="-3839" y="479637"/>
                  <a:pt x="3781" y="500592"/>
                  <a:pt x="20926" y="527262"/>
                </a:cubicBezTo>
                <a:cubicBezTo>
                  <a:pt x="38071" y="553932"/>
                  <a:pt x="60931" y="569172"/>
                  <a:pt x="87601" y="584412"/>
                </a:cubicBezTo>
                <a:cubicBezTo>
                  <a:pt x="114271" y="599652"/>
                  <a:pt x="127606" y="605367"/>
                  <a:pt x="154276" y="603462"/>
                </a:cubicBezTo>
                <a:cubicBezTo>
                  <a:pt x="180946" y="601557"/>
                  <a:pt x="194281" y="580602"/>
                  <a:pt x="220951" y="574887"/>
                </a:cubicBezTo>
                <a:cubicBezTo>
                  <a:pt x="247621" y="569172"/>
                  <a:pt x="260956" y="574887"/>
                  <a:pt x="287626" y="574887"/>
                </a:cubicBezTo>
                <a:cubicBezTo>
                  <a:pt x="314296" y="574887"/>
                  <a:pt x="327631" y="574887"/>
                  <a:pt x="354301" y="574887"/>
                </a:cubicBezTo>
                <a:cubicBezTo>
                  <a:pt x="380971" y="574887"/>
                  <a:pt x="392401" y="574887"/>
                  <a:pt x="420976" y="574887"/>
                </a:cubicBezTo>
                <a:cubicBezTo>
                  <a:pt x="449551" y="574887"/>
                  <a:pt x="468601" y="574887"/>
                  <a:pt x="497176" y="574887"/>
                </a:cubicBezTo>
                <a:cubicBezTo>
                  <a:pt x="525751" y="574887"/>
                  <a:pt x="531466" y="578697"/>
                  <a:pt x="563851" y="574887"/>
                </a:cubicBezTo>
                <a:cubicBezTo>
                  <a:pt x="596236" y="571077"/>
                  <a:pt x="626716" y="559647"/>
                  <a:pt x="659101" y="555837"/>
                </a:cubicBezTo>
                <a:cubicBezTo>
                  <a:pt x="691486" y="552027"/>
                  <a:pt x="697201" y="555837"/>
                  <a:pt x="725776" y="555837"/>
                </a:cubicBezTo>
                <a:cubicBezTo>
                  <a:pt x="754351" y="555837"/>
                  <a:pt x="773401" y="552027"/>
                  <a:pt x="801976" y="555837"/>
                </a:cubicBezTo>
                <a:cubicBezTo>
                  <a:pt x="830551" y="559647"/>
                  <a:pt x="841981" y="567267"/>
                  <a:pt x="868651" y="574887"/>
                </a:cubicBezTo>
                <a:cubicBezTo>
                  <a:pt x="895321" y="582507"/>
                  <a:pt x="906751" y="588222"/>
                  <a:pt x="935326" y="593937"/>
                </a:cubicBezTo>
                <a:cubicBezTo>
                  <a:pt x="963901" y="599652"/>
                  <a:pt x="982951" y="601557"/>
                  <a:pt x="1011526" y="603462"/>
                </a:cubicBezTo>
                <a:cubicBezTo>
                  <a:pt x="1040101" y="605367"/>
                  <a:pt x="1051531" y="601557"/>
                  <a:pt x="1078201" y="603462"/>
                </a:cubicBezTo>
                <a:cubicBezTo>
                  <a:pt x="1104871" y="605367"/>
                  <a:pt x="1118206" y="611082"/>
                  <a:pt x="1144876" y="612987"/>
                </a:cubicBezTo>
                <a:cubicBezTo>
                  <a:pt x="1171546" y="614892"/>
                  <a:pt x="1184881" y="612987"/>
                  <a:pt x="1211551" y="612987"/>
                </a:cubicBezTo>
                <a:cubicBezTo>
                  <a:pt x="1238221" y="612987"/>
                  <a:pt x="1251556" y="612987"/>
                  <a:pt x="1278226" y="612987"/>
                </a:cubicBezTo>
                <a:cubicBezTo>
                  <a:pt x="1304896" y="612987"/>
                  <a:pt x="1318231" y="612987"/>
                  <a:pt x="1344901" y="612987"/>
                </a:cubicBezTo>
                <a:cubicBezTo>
                  <a:pt x="1371571" y="612987"/>
                  <a:pt x="1384906" y="612987"/>
                  <a:pt x="1411576" y="612987"/>
                </a:cubicBezTo>
                <a:cubicBezTo>
                  <a:pt x="1438246" y="612987"/>
                  <a:pt x="1451581" y="612987"/>
                  <a:pt x="1478251" y="612987"/>
                </a:cubicBezTo>
                <a:cubicBezTo>
                  <a:pt x="1504921" y="612987"/>
                  <a:pt x="1518256" y="612987"/>
                  <a:pt x="1544926" y="612987"/>
                </a:cubicBezTo>
                <a:cubicBezTo>
                  <a:pt x="1571596" y="612987"/>
                  <a:pt x="1584931" y="612987"/>
                  <a:pt x="1611601" y="612987"/>
                </a:cubicBezTo>
                <a:cubicBezTo>
                  <a:pt x="1638271" y="612987"/>
                  <a:pt x="1651606" y="612987"/>
                  <a:pt x="1678276" y="612987"/>
                </a:cubicBezTo>
                <a:cubicBezTo>
                  <a:pt x="1704946" y="612987"/>
                  <a:pt x="1718281" y="614892"/>
                  <a:pt x="1744951" y="612987"/>
                </a:cubicBezTo>
                <a:cubicBezTo>
                  <a:pt x="1771621" y="611082"/>
                  <a:pt x="1784956" y="605367"/>
                  <a:pt x="1811626" y="603462"/>
                </a:cubicBezTo>
                <a:cubicBezTo>
                  <a:pt x="1838296" y="601557"/>
                  <a:pt x="1866236" y="603462"/>
                  <a:pt x="1878301" y="603462"/>
                </a:cubicBezTo>
              </a:path>
            </a:pathLst>
          </a:custGeom>
          <a:solidFill>
            <a:srgbClr val="FFFF00">
              <a:alpha val="67000"/>
            </a:srgbClr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4542790" y="3906520"/>
            <a:ext cx="840105" cy="869950"/>
          </a:xfrm>
          <a:custGeom>
            <a:avLst/>
            <a:gdLst>
              <a:gd name="connisteX0" fmla="*/ 2030701 w 2030701"/>
              <a:gd name="connsiteY0" fmla="*/ 70061 h 613833"/>
              <a:gd name="connisteX1" fmla="*/ 1954501 w 2030701"/>
              <a:gd name="connsiteY1" fmla="*/ 41486 h 613833"/>
              <a:gd name="connisteX2" fmla="*/ 1887826 w 2030701"/>
              <a:gd name="connsiteY2" fmla="*/ 41486 h 613833"/>
              <a:gd name="connisteX3" fmla="*/ 1821151 w 2030701"/>
              <a:gd name="connsiteY3" fmla="*/ 41486 h 613833"/>
              <a:gd name="connisteX4" fmla="*/ 1754476 w 2030701"/>
              <a:gd name="connsiteY4" fmla="*/ 41486 h 613833"/>
              <a:gd name="connisteX5" fmla="*/ 1687801 w 2030701"/>
              <a:gd name="connsiteY5" fmla="*/ 51011 h 613833"/>
              <a:gd name="connisteX6" fmla="*/ 1621126 w 2030701"/>
              <a:gd name="connsiteY6" fmla="*/ 51011 h 613833"/>
              <a:gd name="connisteX7" fmla="*/ 1554451 w 2030701"/>
              <a:gd name="connsiteY7" fmla="*/ 51011 h 613833"/>
              <a:gd name="connisteX8" fmla="*/ 1487776 w 2030701"/>
              <a:gd name="connsiteY8" fmla="*/ 51011 h 613833"/>
              <a:gd name="connisteX9" fmla="*/ 1421101 w 2030701"/>
              <a:gd name="connsiteY9" fmla="*/ 51011 h 613833"/>
              <a:gd name="connisteX10" fmla="*/ 1354426 w 2030701"/>
              <a:gd name="connsiteY10" fmla="*/ 41486 h 613833"/>
              <a:gd name="connisteX11" fmla="*/ 1287751 w 2030701"/>
              <a:gd name="connsiteY11" fmla="*/ 41486 h 613833"/>
              <a:gd name="connisteX12" fmla="*/ 1221076 w 2030701"/>
              <a:gd name="connsiteY12" fmla="*/ 41486 h 613833"/>
              <a:gd name="connisteX13" fmla="*/ 1144876 w 2030701"/>
              <a:gd name="connsiteY13" fmla="*/ 41486 h 613833"/>
              <a:gd name="connisteX14" fmla="*/ 1078201 w 2030701"/>
              <a:gd name="connsiteY14" fmla="*/ 41486 h 613833"/>
              <a:gd name="connisteX15" fmla="*/ 1011526 w 2030701"/>
              <a:gd name="connsiteY15" fmla="*/ 31961 h 613833"/>
              <a:gd name="connisteX16" fmla="*/ 944851 w 2030701"/>
              <a:gd name="connsiteY16" fmla="*/ 31961 h 613833"/>
              <a:gd name="connisteX17" fmla="*/ 878176 w 2030701"/>
              <a:gd name="connsiteY17" fmla="*/ 22436 h 613833"/>
              <a:gd name="connisteX18" fmla="*/ 811501 w 2030701"/>
              <a:gd name="connsiteY18" fmla="*/ 22436 h 613833"/>
              <a:gd name="connisteX19" fmla="*/ 744826 w 2030701"/>
              <a:gd name="connsiteY19" fmla="*/ 22436 h 613833"/>
              <a:gd name="connisteX20" fmla="*/ 659101 w 2030701"/>
              <a:gd name="connsiteY20" fmla="*/ 12911 h 613833"/>
              <a:gd name="connisteX21" fmla="*/ 592426 w 2030701"/>
              <a:gd name="connsiteY21" fmla="*/ 12911 h 613833"/>
              <a:gd name="connisteX22" fmla="*/ 525751 w 2030701"/>
              <a:gd name="connsiteY22" fmla="*/ 12911 h 613833"/>
              <a:gd name="connisteX23" fmla="*/ 459076 w 2030701"/>
              <a:gd name="connsiteY23" fmla="*/ 3386 h 613833"/>
              <a:gd name="connisteX24" fmla="*/ 392401 w 2030701"/>
              <a:gd name="connsiteY24" fmla="*/ 3386 h 613833"/>
              <a:gd name="connisteX25" fmla="*/ 325726 w 2030701"/>
              <a:gd name="connsiteY25" fmla="*/ 3386 h 613833"/>
              <a:gd name="connisteX26" fmla="*/ 259051 w 2030701"/>
              <a:gd name="connsiteY26" fmla="*/ 3386 h 613833"/>
              <a:gd name="connisteX27" fmla="*/ 173326 w 2030701"/>
              <a:gd name="connsiteY27" fmla="*/ 3386 h 613833"/>
              <a:gd name="connisteX28" fmla="*/ 106651 w 2030701"/>
              <a:gd name="connsiteY28" fmla="*/ 3386 h 613833"/>
              <a:gd name="connisteX29" fmla="*/ 39976 w 2030701"/>
              <a:gd name="connsiteY29" fmla="*/ 41486 h 613833"/>
              <a:gd name="connisteX30" fmla="*/ 39976 w 2030701"/>
              <a:gd name="connsiteY30" fmla="*/ 108161 h 613833"/>
              <a:gd name="connisteX31" fmla="*/ 49501 w 2030701"/>
              <a:gd name="connsiteY31" fmla="*/ 174836 h 613833"/>
              <a:gd name="connisteX32" fmla="*/ 49501 w 2030701"/>
              <a:gd name="connsiteY32" fmla="*/ 241511 h 613833"/>
              <a:gd name="connisteX33" fmla="*/ 49501 w 2030701"/>
              <a:gd name="connsiteY33" fmla="*/ 308186 h 613833"/>
              <a:gd name="connisteX34" fmla="*/ 49501 w 2030701"/>
              <a:gd name="connsiteY34" fmla="*/ 384386 h 613833"/>
              <a:gd name="connisteX35" fmla="*/ 1876 w 2030701"/>
              <a:gd name="connsiteY35" fmla="*/ 451061 h 613833"/>
              <a:gd name="connisteX36" fmla="*/ 20926 w 2030701"/>
              <a:gd name="connsiteY36" fmla="*/ 527261 h 613833"/>
              <a:gd name="connisteX37" fmla="*/ 87601 w 2030701"/>
              <a:gd name="connsiteY37" fmla="*/ 584411 h 613833"/>
              <a:gd name="connisteX38" fmla="*/ 154276 w 2030701"/>
              <a:gd name="connsiteY38" fmla="*/ 603461 h 613833"/>
              <a:gd name="connisteX39" fmla="*/ 220951 w 2030701"/>
              <a:gd name="connsiteY39" fmla="*/ 574886 h 613833"/>
              <a:gd name="connisteX40" fmla="*/ 287626 w 2030701"/>
              <a:gd name="connsiteY40" fmla="*/ 574886 h 613833"/>
              <a:gd name="connisteX41" fmla="*/ 354301 w 2030701"/>
              <a:gd name="connsiteY41" fmla="*/ 574886 h 613833"/>
              <a:gd name="connisteX42" fmla="*/ 420976 w 2030701"/>
              <a:gd name="connsiteY42" fmla="*/ 574886 h 613833"/>
              <a:gd name="connisteX43" fmla="*/ 497176 w 2030701"/>
              <a:gd name="connsiteY43" fmla="*/ 574886 h 613833"/>
              <a:gd name="connisteX44" fmla="*/ 563851 w 2030701"/>
              <a:gd name="connsiteY44" fmla="*/ 574886 h 613833"/>
              <a:gd name="connisteX45" fmla="*/ 659101 w 2030701"/>
              <a:gd name="connsiteY45" fmla="*/ 555836 h 613833"/>
              <a:gd name="connisteX46" fmla="*/ 725776 w 2030701"/>
              <a:gd name="connsiteY46" fmla="*/ 555836 h 613833"/>
              <a:gd name="connisteX47" fmla="*/ 801976 w 2030701"/>
              <a:gd name="connsiteY47" fmla="*/ 555836 h 613833"/>
              <a:gd name="connisteX48" fmla="*/ 868651 w 2030701"/>
              <a:gd name="connsiteY48" fmla="*/ 574886 h 613833"/>
              <a:gd name="connisteX49" fmla="*/ 935326 w 2030701"/>
              <a:gd name="connsiteY49" fmla="*/ 593936 h 613833"/>
              <a:gd name="connisteX50" fmla="*/ 1011526 w 2030701"/>
              <a:gd name="connsiteY50" fmla="*/ 603461 h 613833"/>
              <a:gd name="connisteX51" fmla="*/ 1078201 w 2030701"/>
              <a:gd name="connsiteY51" fmla="*/ 603461 h 613833"/>
              <a:gd name="connisteX52" fmla="*/ 1144876 w 2030701"/>
              <a:gd name="connsiteY52" fmla="*/ 612986 h 613833"/>
              <a:gd name="connisteX53" fmla="*/ 1211551 w 2030701"/>
              <a:gd name="connsiteY53" fmla="*/ 612986 h 613833"/>
              <a:gd name="connisteX54" fmla="*/ 1278226 w 2030701"/>
              <a:gd name="connsiteY54" fmla="*/ 612986 h 613833"/>
              <a:gd name="connisteX55" fmla="*/ 1344901 w 2030701"/>
              <a:gd name="connsiteY55" fmla="*/ 612986 h 613833"/>
              <a:gd name="connisteX56" fmla="*/ 1411576 w 2030701"/>
              <a:gd name="connsiteY56" fmla="*/ 612986 h 613833"/>
              <a:gd name="connisteX57" fmla="*/ 1478251 w 2030701"/>
              <a:gd name="connsiteY57" fmla="*/ 612986 h 613833"/>
              <a:gd name="connisteX58" fmla="*/ 1544926 w 2030701"/>
              <a:gd name="connsiteY58" fmla="*/ 612986 h 613833"/>
              <a:gd name="connisteX59" fmla="*/ 1611601 w 2030701"/>
              <a:gd name="connsiteY59" fmla="*/ 612986 h 613833"/>
              <a:gd name="connisteX60" fmla="*/ 1678276 w 2030701"/>
              <a:gd name="connsiteY60" fmla="*/ 612986 h 613833"/>
              <a:gd name="connisteX61" fmla="*/ 1744951 w 2030701"/>
              <a:gd name="connsiteY61" fmla="*/ 612986 h 613833"/>
              <a:gd name="connisteX62" fmla="*/ 1811626 w 2030701"/>
              <a:gd name="connsiteY62" fmla="*/ 603461 h 613833"/>
              <a:gd name="connisteX63" fmla="*/ 1878301 w 2030701"/>
              <a:gd name="connsiteY63" fmla="*/ 603461 h 6138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</a:cxnLst>
            <a:rect l="l" t="t" r="r" b="b"/>
            <a:pathLst>
              <a:path w="2030701" h="613833">
                <a:moveTo>
                  <a:pt x="2030701" y="70062"/>
                </a:moveTo>
                <a:cubicBezTo>
                  <a:pt x="2016731" y="64347"/>
                  <a:pt x="1983076" y="47202"/>
                  <a:pt x="1954501" y="41487"/>
                </a:cubicBezTo>
                <a:cubicBezTo>
                  <a:pt x="1925926" y="35772"/>
                  <a:pt x="1914496" y="41487"/>
                  <a:pt x="1887826" y="41487"/>
                </a:cubicBezTo>
                <a:cubicBezTo>
                  <a:pt x="1861156" y="41487"/>
                  <a:pt x="1847821" y="41487"/>
                  <a:pt x="1821151" y="41487"/>
                </a:cubicBezTo>
                <a:cubicBezTo>
                  <a:pt x="1794481" y="41487"/>
                  <a:pt x="1781146" y="39582"/>
                  <a:pt x="1754476" y="41487"/>
                </a:cubicBezTo>
                <a:cubicBezTo>
                  <a:pt x="1727806" y="43392"/>
                  <a:pt x="1714471" y="49107"/>
                  <a:pt x="1687801" y="51012"/>
                </a:cubicBezTo>
                <a:cubicBezTo>
                  <a:pt x="1661131" y="52917"/>
                  <a:pt x="1647796" y="51012"/>
                  <a:pt x="1621126" y="51012"/>
                </a:cubicBezTo>
                <a:cubicBezTo>
                  <a:pt x="1594456" y="51012"/>
                  <a:pt x="1581121" y="51012"/>
                  <a:pt x="1554451" y="51012"/>
                </a:cubicBezTo>
                <a:cubicBezTo>
                  <a:pt x="1527781" y="51012"/>
                  <a:pt x="1514446" y="51012"/>
                  <a:pt x="1487776" y="51012"/>
                </a:cubicBezTo>
                <a:cubicBezTo>
                  <a:pt x="1461106" y="51012"/>
                  <a:pt x="1447771" y="52917"/>
                  <a:pt x="1421101" y="51012"/>
                </a:cubicBezTo>
                <a:cubicBezTo>
                  <a:pt x="1394431" y="49107"/>
                  <a:pt x="1381096" y="43392"/>
                  <a:pt x="1354426" y="41487"/>
                </a:cubicBezTo>
                <a:cubicBezTo>
                  <a:pt x="1327756" y="39582"/>
                  <a:pt x="1314421" y="41487"/>
                  <a:pt x="1287751" y="41487"/>
                </a:cubicBezTo>
                <a:cubicBezTo>
                  <a:pt x="1261081" y="41487"/>
                  <a:pt x="1249651" y="41487"/>
                  <a:pt x="1221076" y="41487"/>
                </a:cubicBezTo>
                <a:cubicBezTo>
                  <a:pt x="1192501" y="41487"/>
                  <a:pt x="1173451" y="41487"/>
                  <a:pt x="1144876" y="41487"/>
                </a:cubicBezTo>
                <a:cubicBezTo>
                  <a:pt x="1116301" y="41487"/>
                  <a:pt x="1104871" y="43392"/>
                  <a:pt x="1078201" y="41487"/>
                </a:cubicBezTo>
                <a:cubicBezTo>
                  <a:pt x="1051531" y="39582"/>
                  <a:pt x="1038196" y="33867"/>
                  <a:pt x="1011526" y="31962"/>
                </a:cubicBezTo>
                <a:cubicBezTo>
                  <a:pt x="984856" y="30057"/>
                  <a:pt x="971521" y="33867"/>
                  <a:pt x="944851" y="31962"/>
                </a:cubicBezTo>
                <a:cubicBezTo>
                  <a:pt x="918181" y="30057"/>
                  <a:pt x="904846" y="24342"/>
                  <a:pt x="878176" y="22437"/>
                </a:cubicBezTo>
                <a:cubicBezTo>
                  <a:pt x="851506" y="20532"/>
                  <a:pt x="838171" y="22437"/>
                  <a:pt x="811501" y="22437"/>
                </a:cubicBezTo>
                <a:cubicBezTo>
                  <a:pt x="784831" y="22437"/>
                  <a:pt x="775306" y="24342"/>
                  <a:pt x="744826" y="22437"/>
                </a:cubicBezTo>
                <a:cubicBezTo>
                  <a:pt x="714346" y="20532"/>
                  <a:pt x="689581" y="14817"/>
                  <a:pt x="659101" y="12912"/>
                </a:cubicBezTo>
                <a:cubicBezTo>
                  <a:pt x="628621" y="11007"/>
                  <a:pt x="619096" y="12912"/>
                  <a:pt x="592426" y="12912"/>
                </a:cubicBezTo>
                <a:cubicBezTo>
                  <a:pt x="565756" y="12912"/>
                  <a:pt x="552421" y="14817"/>
                  <a:pt x="525751" y="12912"/>
                </a:cubicBezTo>
                <a:cubicBezTo>
                  <a:pt x="499081" y="11007"/>
                  <a:pt x="485746" y="5292"/>
                  <a:pt x="459076" y="3387"/>
                </a:cubicBezTo>
                <a:cubicBezTo>
                  <a:pt x="432406" y="1482"/>
                  <a:pt x="419071" y="3387"/>
                  <a:pt x="392401" y="3387"/>
                </a:cubicBezTo>
                <a:cubicBezTo>
                  <a:pt x="365731" y="3387"/>
                  <a:pt x="352396" y="3387"/>
                  <a:pt x="325726" y="3387"/>
                </a:cubicBezTo>
                <a:cubicBezTo>
                  <a:pt x="299056" y="3387"/>
                  <a:pt x="289531" y="3387"/>
                  <a:pt x="259051" y="3387"/>
                </a:cubicBezTo>
                <a:cubicBezTo>
                  <a:pt x="228571" y="3387"/>
                  <a:pt x="203806" y="3387"/>
                  <a:pt x="173326" y="3387"/>
                </a:cubicBezTo>
                <a:cubicBezTo>
                  <a:pt x="142846" y="3387"/>
                  <a:pt x="133321" y="-4233"/>
                  <a:pt x="106651" y="3387"/>
                </a:cubicBezTo>
                <a:cubicBezTo>
                  <a:pt x="79981" y="11007"/>
                  <a:pt x="53311" y="20532"/>
                  <a:pt x="39976" y="41487"/>
                </a:cubicBezTo>
                <a:cubicBezTo>
                  <a:pt x="26641" y="62442"/>
                  <a:pt x="38071" y="81492"/>
                  <a:pt x="39976" y="108162"/>
                </a:cubicBezTo>
                <a:cubicBezTo>
                  <a:pt x="41881" y="134832"/>
                  <a:pt x="47596" y="148167"/>
                  <a:pt x="49501" y="174837"/>
                </a:cubicBezTo>
                <a:cubicBezTo>
                  <a:pt x="51406" y="201507"/>
                  <a:pt x="49501" y="214842"/>
                  <a:pt x="49501" y="241512"/>
                </a:cubicBezTo>
                <a:cubicBezTo>
                  <a:pt x="49501" y="268182"/>
                  <a:pt x="49501" y="279612"/>
                  <a:pt x="49501" y="308187"/>
                </a:cubicBezTo>
                <a:cubicBezTo>
                  <a:pt x="49501" y="336762"/>
                  <a:pt x="59026" y="355812"/>
                  <a:pt x="49501" y="384387"/>
                </a:cubicBezTo>
                <a:cubicBezTo>
                  <a:pt x="39976" y="412962"/>
                  <a:pt x="7591" y="422487"/>
                  <a:pt x="1876" y="451062"/>
                </a:cubicBezTo>
                <a:cubicBezTo>
                  <a:pt x="-3839" y="479637"/>
                  <a:pt x="3781" y="500592"/>
                  <a:pt x="20926" y="527262"/>
                </a:cubicBezTo>
                <a:cubicBezTo>
                  <a:pt x="38071" y="553932"/>
                  <a:pt x="60931" y="569172"/>
                  <a:pt x="87601" y="584412"/>
                </a:cubicBezTo>
                <a:cubicBezTo>
                  <a:pt x="114271" y="599652"/>
                  <a:pt x="127606" y="605367"/>
                  <a:pt x="154276" y="603462"/>
                </a:cubicBezTo>
                <a:cubicBezTo>
                  <a:pt x="180946" y="601557"/>
                  <a:pt x="194281" y="580602"/>
                  <a:pt x="220951" y="574887"/>
                </a:cubicBezTo>
                <a:cubicBezTo>
                  <a:pt x="247621" y="569172"/>
                  <a:pt x="260956" y="574887"/>
                  <a:pt x="287626" y="574887"/>
                </a:cubicBezTo>
                <a:cubicBezTo>
                  <a:pt x="314296" y="574887"/>
                  <a:pt x="327631" y="574887"/>
                  <a:pt x="354301" y="574887"/>
                </a:cubicBezTo>
                <a:cubicBezTo>
                  <a:pt x="380971" y="574887"/>
                  <a:pt x="392401" y="574887"/>
                  <a:pt x="420976" y="574887"/>
                </a:cubicBezTo>
                <a:cubicBezTo>
                  <a:pt x="449551" y="574887"/>
                  <a:pt x="468601" y="574887"/>
                  <a:pt x="497176" y="574887"/>
                </a:cubicBezTo>
                <a:cubicBezTo>
                  <a:pt x="525751" y="574887"/>
                  <a:pt x="531466" y="578697"/>
                  <a:pt x="563851" y="574887"/>
                </a:cubicBezTo>
                <a:cubicBezTo>
                  <a:pt x="596236" y="571077"/>
                  <a:pt x="626716" y="559647"/>
                  <a:pt x="659101" y="555837"/>
                </a:cubicBezTo>
                <a:cubicBezTo>
                  <a:pt x="691486" y="552027"/>
                  <a:pt x="697201" y="555837"/>
                  <a:pt x="725776" y="555837"/>
                </a:cubicBezTo>
                <a:cubicBezTo>
                  <a:pt x="754351" y="555837"/>
                  <a:pt x="773401" y="552027"/>
                  <a:pt x="801976" y="555837"/>
                </a:cubicBezTo>
                <a:cubicBezTo>
                  <a:pt x="830551" y="559647"/>
                  <a:pt x="841981" y="567267"/>
                  <a:pt x="868651" y="574887"/>
                </a:cubicBezTo>
                <a:cubicBezTo>
                  <a:pt x="895321" y="582507"/>
                  <a:pt x="906751" y="588222"/>
                  <a:pt x="935326" y="593937"/>
                </a:cubicBezTo>
                <a:cubicBezTo>
                  <a:pt x="963901" y="599652"/>
                  <a:pt x="982951" y="601557"/>
                  <a:pt x="1011526" y="603462"/>
                </a:cubicBezTo>
                <a:cubicBezTo>
                  <a:pt x="1040101" y="605367"/>
                  <a:pt x="1051531" y="601557"/>
                  <a:pt x="1078201" y="603462"/>
                </a:cubicBezTo>
                <a:cubicBezTo>
                  <a:pt x="1104871" y="605367"/>
                  <a:pt x="1118206" y="611082"/>
                  <a:pt x="1144876" y="612987"/>
                </a:cubicBezTo>
                <a:cubicBezTo>
                  <a:pt x="1171546" y="614892"/>
                  <a:pt x="1184881" y="612987"/>
                  <a:pt x="1211551" y="612987"/>
                </a:cubicBezTo>
                <a:cubicBezTo>
                  <a:pt x="1238221" y="612987"/>
                  <a:pt x="1251556" y="612987"/>
                  <a:pt x="1278226" y="612987"/>
                </a:cubicBezTo>
                <a:cubicBezTo>
                  <a:pt x="1304896" y="612987"/>
                  <a:pt x="1318231" y="612987"/>
                  <a:pt x="1344901" y="612987"/>
                </a:cubicBezTo>
                <a:cubicBezTo>
                  <a:pt x="1371571" y="612987"/>
                  <a:pt x="1384906" y="612987"/>
                  <a:pt x="1411576" y="612987"/>
                </a:cubicBezTo>
                <a:cubicBezTo>
                  <a:pt x="1438246" y="612987"/>
                  <a:pt x="1451581" y="612987"/>
                  <a:pt x="1478251" y="612987"/>
                </a:cubicBezTo>
                <a:cubicBezTo>
                  <a:pt x="1504921" y="612987"/>
                  <a:pt x="1518256" y="612987"/>
                  <a:pt x="1544926" y="612987"/>
                </a:cubicBezTo>
                <a:cubicBezTo>
                  <a:pt x="1571596" y="612987"/>
                  <a:pt x="1584931" y="612987"/>
                  <a:pt x="1611601" y="612987"/>
                </a:cubicBezTo>
                <a:cubicBezTo>
                  <a:pt x="1638271" y="612987"/>
                  <a:pt x="1651606" y="612987"/>
                  <a:pt x="1678276" y="612987"/>
                </a:cubicBezTo>
                <a:cubicBezTo>
                  <a:pt x="1704946" y="612987"/>
                  <a:pt x="1718281" y="614892"/>
                  <a:pt x="1744951" y="612987"/>
                </a:cubicBezTo>
                <a:cubicBezTo>
                  <a:pt x="1771621" y="611082"/>
                  <a:pt x="1784956" y="605367"/>
                  <a:pt x="1811626" y="603462"/>
                </a:cubicBezTo>
                <a:cubicBezTo>
                  <a:pt x="1838296" y="601557"/>
                  <a:pt x="1866236" y="603462"/>
                  <a:pt x="1878301" y="603462"/>
                </a:cubicBezTo>
              </a:path>
            </a:pathLst>
          </a:custGeom>
          <a:solidFill>
            <a:srgbClr val="FFFF00">
              <a:alpha val="67000"/>
            </a:srgbClr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931035" y="5563235"/>
            <a:ext cx="89922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九中片区预期规划，第三次修改：</a:t>
            </a:r>
            <a:endParaRPr lang="zh-CN" altLang="en-US"/>
          </a:p>
          <a:p>
            <a:r>
              <a:rPr lang="zh-CN" altLang="en-US"/>
              <a:t>必要条件：保留黄色区域 </a:t>
            </a:r>
            <a:r>
              <a:rPr lang="en-US" altLang="zh-CN"/>
              <a:t>+ </a:t>
            </a:r>
            <a:r>
              <a:rPr lang="zh-CN" altLang="en-US"/>
              <a:t>①，</a:t>
            </a:r>
            <a:r>
              <a:rPr lang="zh-CN">
                <a:latin typeface="仿宋" panose="02010609060101010101" charset="-122"/>
                <a:ea typeface="仿宋" panose="02010609060101010101" charset="-122"/>
                <a:sym typeface="+mn-ea"/>
              </a:rPr>
              <a:t>选址</a:t>
            </a:r>
            <a:r>
              <a:rPr lang="en-US" altLang="zh-CN">
                <a:latin typeface="仿宋" panose="02010609060101010101" charset="-122"/>
                <a:ea typeface="仿宋" panose="02010609060101010101" charset="-122"/>
                <a:sym typeface="+mn-ea"/>
              </a:rPr>
              <a:t>:</a:t>
            </a:r>
            <a:r>
              <a:rPr lang="zh-CN">
                <a:latin typeface="仿宋" panose="02010609060101010101" charset="-122"/>
                <a:ea typeface="仿宋" panose="02010609060101010101" charset="-122"/>
                <a:sym typeface="+mn-ea"/>
              </a:rPr>
              <a:t>④</a:t>
            </a:r>
            <a:r>
              <a:rPr lang="zh-CN" altLang="en-US"/>
              <a:t>（</a:t>
            </a:r>
            <a:r>
              <a:rPr lang="zh-CN">
                <a:solidFill>
                  <a:srgbClr val="FF0000"/>
                </a:solidFill>
                <a:latin typeface="仿宋" panose="02010609060101010101" charset="-122"/>
                <a:ea typeface="仿宋" panose="02010609060101010101" charset="-122"/>
              </a:rPr>
              <a:t>②区内选不来址，③找了两天也没地方）</a:t>
            </a:r>
            <a:endParaRPr lang="zh-CN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zh-CN" altLang="en-US">
                <a:sym typeface="+mn-ea"/>
              </a:rPr>
              <a:t>附加条件：①可以不要（给北港中学留空间）</a:t>
            </a: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8247380" y="3856355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1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7525385" y="4054475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2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383020" y="4376420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3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3442335" y="3563620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5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916170" y="4265295"/>
            <a:ext cx="360000" cy="3600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>
                <a:solidFill>
                  <a:schemeClr val="tx1"/>
                </a:solidFill>
              </a:rPr>
              <a:t>4</a:t>
            </a:r>
            <a:endParaRPr lang="en-US" altLang="zh-CN">
              <a:solidFill>
                <a:schemeClr val="tx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826000" y="3106420"/>
            <a:ext cx="2540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二次修改</a:t>
            </a:r>
            <a:endParaRPr lang="zh-CN" altLang="en-US"/>
          </a:p>
          <a:p>
            <a:r>
              <a:rPr lang="zh-CN" altLang="en-US"/>
              <a:t>原因：跨度太大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/>
          <p:nvPr/>
        </p:nvSpPr>
        <p:spPr>
          <a:xfrm>
            <a:off x="5626735" y="4292600"/>
            <a:ext cx="1696085" cy="518795"/>
          </a:xfrm>
          <a:custGeom>
            <a:avLst/>
            <a:gdLst>
              <a:gd name="connisteX0" fmla="*/ 2030701 w 2030701"/>
              <a:gd name="connsiteY0" fmla="*/ 70061 h 613833"/>
              <a:gd name="connisteX1" fmla="*/ 1954501 w 2030701"/>
              <a:gd name="connsiteY1" fmla="*/ 41486 h 613833"/>
              <a:gd name="connisteX2" fmla="*/ 1887826 w 2030701"/>
              <a:gd name="connsiteY2" fmla="*/ 41486 h 613833"/>
              <a:gd name="connisteX3" fmla="*/ 1821151 w 2030701"/>
              <a:gd name="connsiteY3" fmla="*/ 41486 h 613833"/>
              <a:gd name="connisteX4" fmla="*/ 1754476 w 2030701"/>
              <a:gd name="connsiteY4" fmla="*/ 41486 h 613833"/>
              <a:gd name="connisteX5" fmla="*/ 1687801 w 2030701"/>
              <a:gd name="connsiteY5" fmla="*/ 51011 h 613833"/>
              <a:gd name="connisteX6" fmla="*/ 1621126 w 2030701"/>
              <a:gd name="connsiteY6" fmla="*/ 51011 h 613833"/>
              <a:gd name="connisteX7" fmla="*/ 1554451 w 2030701"/>
              <a:gd name="connsiteY7" fmla="*/ 51011 h 613833"/>
              <a:gd name="connisteX8" fmla="*/ 1487776 w 2030701"/>
              <a:gd name="connsiteY8" fmla="*/ 51011 h 613833"/>
              <a:gd name="connisteX9" fmla="*/ 1421101 w 2030701"/>
              <a:gd name="connsiteY9" fmla="*/ 51011 h 613833"/>
              <a:gd name="connisteX10" fmla="*/ 1354426 w 2030701"/>
              <a:gd name="connsiteY10" fmla="*/ 41486 h 613833"/>
              <a:gd name="connisteX11" fmla="*/ 1287751 w 2030701"/>
              <a:gd name="connsiteY11" fmla="*/ 41486 h 613833"/>
              <a:gd name="connisteX12" fmla="*/ 1221076 w 2030701"/>
              <a:gd name="connsiteY12" fmla="*/ 41486 h 613833"/>
              <a:gd name="connisteX13" fmla="*/ 1144876 w 2030701"/>
              <a:gd name="connsiteY13" fmla="*/ 41486 h 613833"/>
              <a:gd name="connisteX14" fmla="*/ 1078201 w 2030701"/>
              <a:gd name="connsiteY14" fmla="*/ 41486 h 613833"/>
              <a:gd name="connisteX15" fmla="*/ 1011526 w 2030701"/>
              <a:gd name="connsiteY15" fmla="*/ 31961 h 613833"/>
              <a:gd name="connisteX16" fmla="*/ 944851 w 2030701"/>
              <a:gd name="connsiteY16" fmla="*/ 31961 h 613833"/>
              <a:gd name="connisteX17" fmla="*/ 878176 w 2030701"/>
              <a:gd name="connsiteY17" fmla="*/ 22436 h 613833"/>
              <a:gd name="connisteX18" fmla="*/ 811501 w 2030701"/>
              <a:gd name="connsiteY18" fmla="*/ 22436 h 613833"/>
              <a:gd name="connisteX19" fmla="*/ 744826 w 2030701"/>
              <a:gd name="connsiteY19" fmla="*/ 22436 h 613833"/>
              <a:gd name="connisteX20" fmla="*/ 659101 w 2030701"/>
              <a:gd name="connsiteY20" fmla="*/ 12911 h 613833"/>
              <a:gd name="connisteX21" fmla="*/ 592426 w 2030701"/>
              <a:gd name="connsiteY21" fmla="*/ 12911 h 613833"/>
              <a:gd name="connisteX22" fmla="*/ 525751 w 2030701"/>
              <a:gd name="connsiteY22" fmla="*/ 12911 h 613833"/>
              <a:gd name="connisteX23" fmla="*/ 459076 w 2030701"/>
              <a:gd name="connsiteY23" fmla="*/ 3386 h 613833"/>
              <a:gd name="connisteX24" fmla="*/ 392401 w 2030701"/>
              <a:gd name="connsiteY24" fmla="*/ 3386 h 613833"/>
              <a:gd name="connisteX25" fmla="*/ 325726 w 2030701"/>
              <a:gd name="connsiteY25" fmla="*/ 3386 h 613833"/>
              <a:gd name="connisteX26" fmla="*/ 259051 w 2030701"/>
              <a:gd name="connsiteY26" fmla="*/ 3386 h 613833"/>
              <a:gd name="connisteX27" fmla="*/ 173326 w 2030701"/>
              <a:gd name="connsiteY27" fmla="*/ 3386 h 613833"/>
              <a:gd name="connisteX28" fmla="*/ 106651 w 2030701"/>
              <a:gd name="connsiteY28" fmla="*/ 3386 h 613833"/>
              <a:gd name="connisteX29" fmla="*/ 39976 w 2030701"/>
              <a:gd name="connsiteY29" fmla="*/ 41486 h 613833"/>
              <a:gd name="connisteX30" fmla="*/ 39976 w 2030701"/>
              <a:gd name="connsiteY30" fmla="*/ 108161 h 613833"/>
              <a:gd name="connisteX31" fmla="*/ 49501 w 2030701"/>
              <a:gd name="connsiteY31" fmla="*/ 174836 h 613833"/>
              <a:gd name="connisteX32" fmla="*/ 49501 w 2030701"/>
              <a:gd name="connsiteY32" fmla="*/ 241511 h 613833"/>
              <a:gd name="connisteX33" fmla="*/ 49501 w 2030701"/>
              <a:gd name="connsiteY33" fmla="*/ 308186 h 613833"/>
              <a:gd name="connisteX34" fmla="*/ 49501 w 2030701"/>
              <a:gd name="connsiteY34" fmla="*/ 384386 h 613833"/>
              <a:gd name="connisteX35" fmla="*/ 1876 w 2030701"/>
              <a:gd name="connsiteY35" fmla="*/ 451061 h 613833"/>
              <a:gd name="connisteX36" fmla="*/ 20926 w 2030701"/>
              <a:gd name="connsiteY36" fmla="*/ 527261 h 613833"/>
              <a:gd name="connisteX37" fmla="*/ 87601 w 2030701"/>
              <a:gd name="connsiteY37" fmla="*/ 584411 h 613833"/>
              <a:gd name="connisteX38" fmla="*/ 154276 w 2030701"/>
              <a:gd name="connsiteY38" fmla="*/ 603461 h 613833"/>
              <a:gd name="connisteX39" fmla="*/ 220951 w 2030701"/>
              <a:gd name="connsiteY39" fmla="*/ 574886 h 613833"/>
              <a:gd name="connisteX40" fmla="*/ 287626 w 2030701"/>
              <a:gd name="connsiteY40" fmla="*/ 574886 h 613833"/>
              <a:gd name="connisteX41" fmla="*/ 354301 w 2030701"/>
              <a:gd name="connsiteY41" fmla="*/ 574886 h 613833"/>
              <a:gd name="connisteX42" fmla="*/ 420976 w 2030701"/>
              <a:gd name="connsiteY42" fmla="*/ 574886 h 613833"/>
              <a:gd name="connisteX43" fmla="*/ 497176 w 2030701"/>
              <a:gd name="connsiteY43" fmla="*/ 574886 h 613833"/>
              <a:gd name="connisteX44" fmla="*/ 563851 w 2030701"/>
              <a:gd name="connsiteY44" fmla="*/ 574886 h 613833"/>
              <a:gd name="connisteX45" fmla="*/ 659101 w 2030701"/>
              <a:gd name="connsiteY45" fmla="*/ 555836 h 613833"/>
              <a:gd name="connisteX46" fmla="*/ 725776 w 2030701"/>
              <a:gd name="connsiteY46" fmla="*/ 555836 h 613833"/>
              <a:gd name="connisteX47" fmla="*/ 801976 w 2030701"/>
              <a:gd name="connsiteY47" fmla="*/ 555836 h 613833"/>
              <a:gd name="connisteX48" fmla="*/ 868651 w 2030701"/>
              <a:gd name="connsiteY48" fmla="*/ 574886 h 613833"/>
              <a:gd name="connisteX49" fmla="*/ 935326 w 2030701"/>
              <a:gd name="connsiteY49" fmla="*/ 593936 h 613833"/>
              <a:gd name="connisteX50" fmla="*/ 1011526 w 2030701"/>
              <a:gd name="connsiteY50" fmla="*/ 603461 h 613833"/>
              <a:gd name="connisteX51" fmla="*/ 1078201 w 2030701"/>
              <a:gd name="connsiteY51" fmla="*/ 603461 h 613833"/>
              <a:gd name="connisteX52" fmla="*/ 1144876 w 2030701"/>
              <a:gd name="connsiteY52" fmla="*/ 612986 h 613833"/>
              <a:gd name="connisteX53" fmla="*/ 1211551 w 2030701"/>
              <a:gd name="connsiteY53" fmla="*/ 612986 h 613833"/>
              <a:gd name="connisteX54" fmla="*/ 1278226 w 2030701"/>
              <a:gd name="connsiteY54" fmla="*/ 612986 h 613833"/>
              <a:gd name="connisteX55" fmla="*/ 1344901 w 2030701"/>
              <a:gd name="connsiteY55" fmla="*/ 612986 h 613833"/>
              <a:gd name="connisteX56" fmla="*/ 1411576 w 2030701"/>
              <a:gd name="connsiteY56" fmla="*/ 612986 h 613833"/>
              <a:gd name="connisteX57" fmla="*/ 1478251 w 2030701"/>
              <a:gd name="connsiteY57" fmla="*/ 612986 h 613833"/>
              <a:gd name="connisteX58" fmla="*/ 1544926 w 2030701"/>
              <a:gd name="connsiteY58" fmla="*/ 612986 h 613833"/>
              <a:gd name="connisteX59" fmla="*/ 1611601 w 2030701"/>
              <a:gd name="connsiteY59" fmla="*/ 612986 h 613833"/>
              <a:gd name="connisteX60" fmla="*/ 1678276 w 2030701"/>
              <a:gd name="connsiteY60" fmla="*/ 612986 h 613833"/>
              <a:gd name="connisteX61" fmla="*/ 1744951 w 2030701"/>
              <a:gd name="connsiteY61" fmla="*/ 612986 h 613833"/>
              <a:gd name="connisteX62" fmla="*/ 1811626 w 2030701"/>
              <a:gd name="connsiteY62" fmla="*/ 603461 h 613833"/>
              <a:gd name="connisteX63" fmla="*/ 1878301 w 2030701"/>
              <a:gd name="connsiteY63" fmla="*/ 603461 h 61383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</a:cxnLst>
            <a:rect l="l" t="t" r="r" b="b"/>
            <a:pathLst>
              <a:path w="2030701" h="613833">
                <a:moveTo>
                  <a:pt x="2030701" y="70062"/>
                </a:moveTo>
                <a:cubicBezTo>
                  <a:pt x="2016731" y="64347"/>
                  <a:pt x="1983076" y="47202"/>
                  <a:pt x="1954501" y="41487"/>
                </a:cubicBezTo>
                <a:cubicBezTo>
                  <a:pt x="1925926" y="35772"/>
                  <a:pt x="1914496" y="41487"/>
                  <a:pt x="1887826" y="41487"/>
                </a:cubicBezTo>
                <a:cubicBezTo>
                  <a:pt x="1861156" y="41487"/>
                  <a:pt x="1847821" y="41487"/>
                  <a:pt x="1821151" y="41487"/>
                </a:cubicBezTo>
                <a:cubicBezTo>
                  <a:pt x="1794481" y="41487"/>
                  <a:pt x="1781146" y="39582"/>
                  <a:pt x="1754476" y="41487"/>
                </a:cubicBezTo>
                <a:cubicBezTo>
                  <a:pt x="1727806" y="43392"/>
                  <a:pt x="1714471" y="49107"/>
                  <a:pt x="1687801" y="51012"/>
                </a:cubicBezTo>
                <a:cubicBezTo>
                  <a:pt x="1661131" y="52917"/>
                  <a:pt x="1647796" y="51012"/>
                  <a:pt x="1621126" y="51012"/>
                </a:cubicBezTo>
                <a:cubicBezTo>
                  <a:pt x="1594456" y="51012"/>
                  <a:pt x="1581121" y="51012"/>
                  <a:pt x="1554451" y="51012"/>
                </a:cubicBezTo>
                <a:cubicBezTo>
                  <a:pt x="1527781" y="51012"/>
                  <a:pt x="1514446" y="51012"/>
                  <a:pt x="1487776" y="51012"/>
                </a:cubicBezTo>
                <a:cubicBezTo>
                  <a:pt x="1461106" y="51012"/>
                  <a:pt x="1447771" y="52917"/>
                  <a:pt x="1421101" y="51012"/>
                </a:cubicBezTo>
                <a:cubicBezTo>
                  <a:pt x="1394431" y="49107"/>
                  <a:pt x="1381096" y="43392"/>
                  <a:pt x="1354426" y="41487"/>
                </a:cubicBezTo>
                <a:cubicBezTo>
                  <a:pt x="1327756" y="39582"/>
                  <a:pt x="1314421" y="41487"/>
                  <a:pt x="1287751" y="41487"/>
                </a:cubicBezTo>
                <a:cubicBezTo>
                  <a:pt x="1261081" y="41487"/>
                  <a:pt x="1249651" y="41487"/>
                  <a:pt x="1221076" y="41487"/>
                </a:cubicBezTo>
                <a:cubicBezTo>
                  <a:pt x="1192501" y="41487"/>
                  <a:pt x="1173451" y="41487"/>
                  <a:pt x="1144876" y="41487"/>
                </a:cubicBezTo>
                <a:cubicBezTo>
                  <a:pt x="1116301" y="41487"/>
                  <a:pt x="1104871" y="43392"/>
                  <a:pt x="1078201" y="41487"/>
                </a:cubicBezTo>
                <a:cubicBezTo>
                  <a:pt x="1051531" y="39582"/>
                  <a:pt x="1038196" y="33867"/>
                  <a:pt x="1011526" y="31962"/>
                </a:cubicBezTo>
                <a:cubicBezTo>
                  <a:pt x="984856" y="30057"/>
                  <a:pt x="971521" y="33867"/>
                  <a:pt x="944851" y="31962"/>
                </a:cubicBezTo>
                <a:cubicBezTo>
                  <a:pt x="918181" y="30057"/>
                  <a:pt x="904846" y="24342"/>
                  <a:pt x="878176" y="22437"/>
                </a:cubicBezTo>
                <a:cubicBezTo>
                  <a:pt x="851506" y="20532"/>
                  <a:pt x="838171" y="22437"/>
                  <a:pt x="811501" y="22437"/>
                </a:cubicBezTo>
                <a:cubicBezTo>
                  <a:pt x="784831" y="22437"/>
                  <a:pt x="775306" y="24342"/>
                  <a:pt x="744826" y="22437"/>
                </a:cubicBezTo>
                <a:cubicBezTo>
                  <a:pt x="714346" y="20532"/>
                  <a:pt x="689581" y="14817"/>
                  <a:pt x="659101" y="12912"/>
                </a:cubicBezTo>
                <a:cubicBezTo>
                  <a:pt x="628621" y="11007"/>
                  <a:pt x="619096" y="12912"/>
                  <a:pt x="592426" y="12912"/>
                </a:cubicBezTo>
                <a:cubicBezTo>
                  <a:pt x="565756" y="12912"/>
                  <a:pt x="552421" y="14817"/>
                  <a:pt x="525751" y="12912"/>
                </a:cubicBezTo>
                <a:cubicBezTo>
                  <a:pt x="499081" y="11007"/>
                  <a:pt x="485746" y="5292"/>
                  <a:pt x="459076" y="3387"/>
                </a:cubicBezTo>
                <a:cubicBezTo>
                  <a:pt x="432406" y="1482"/>
                  <a:pt x="419071" y="3387"/>
                  <a:pt x="392401" y="3387"/>
                </a:cubicBezTo>
                <a:cubicBezTo>
                  <a:pt x="365731" y="3387"/>
                  <a:pt x="352396" y="3387"/>
                  <a:pt x="325726" y="3387"/>
                </a:cubicBezTo>
                <a:cubicBezTo>
                  <a:pt x="299056" y="3387"/>
                  <a:pt x="289531" y="3387"/>
                  <a:pt x="259051" y="3387"/>
                </a:cubicBezTo>
                <a:cubicBezTo>
                  <a:pt x="228571" y="3387"/>
                  <a:pt x="203806" y="3387"/>
                  <a:pt x="173326" y="3387"/>
                </a:cubicBezTo>
                <a:cubicBezTo>
                  <a:pt x="142846" y="3387"/>
                  <a:pt x="133321" y="-4233"/>
                  <a:pt x="106651" y="3387"/>
                </a:cubicBezTo>
                <a:cubicBezTo>
                  <a:pt x="79981" y="11007"/>
                  <a:pt x="53311" y="20532"/>
                  <a:pt x="39976" y="41487"/>
                </a:cubicBezTo>
                <a:cubicBezTo>
                  <a:pt x="26641" y="62442"/>
                  <a:pt x="38071" y="81492"/>
                  <a:pt x="39976" y="108162"/>
                </a:cubicBezTo>
                <a:cubicBezTo>
                  <a:pt x="41881" y="134832"/>
                  <a:pt x="47596" y="148167"/>
                  <a:pt x="49501" y="174837"/>
                </a:cubicBezTo>
                <a:cubicBezTo>
                  <a:pt x="51406" y="201507"/>
                  <a:pt x="49501" y="214842"/>
                  <a:pt x="49501" y="241512"/>
                </a:cubicBezTo>
                <a:cubicBezTo>
                  <a:pt x="49501" y="268182"/>
                  <a:pt x="49501" y="279612"/>
                  <a:pt x="49501" y="308187"/>
                </a:cubicBezTo>
                <a:cubicBezTo>
                  <a:pt x="49501" y="336762"/>
                  <a:pt x="59026" y="355812"/>
                  <a:pt x="49501" y="384387"/>
                </a:cubicBezTo>
                <a:cubicBezTo>
                  <a:pt x="39976" y="412962"/>
                  <a:pt x="7591" y="422487"/>
                  <a:pt x="1876" y="451062"/>
                </a:cubicBezTo>
                <a:cubicBezTo>
                  <a:pt x="-3839" y="479637"/>
                  <a:pt x="3781" y="500592"/>
                  <a:pt x="20926" y="527262"/>
                </a:cubicBezTo>
                <a:cubicBezTo>
                  <a:pt x="38071" y="553932"/>
                  <a:pt x="60931" y="569172"/>
                  <a:pt x="87601" y="584412"/>
                </a:cubicBezTo>
                <a:cubicBezTo>
                  <a:pt x="114271" y="599652"/>
                  <a:pt x="127606" y="605367"/>
                  <a:pt x="154276" y="603462"/>
                </a:cubicBezTo>
                <a:cubicBezTo>
                  <a:pt x="180946" y="601557"/>
                  <a:pt x="194281" y="580602"/>
                  <a:pt x="220951" y="574887"/>
                </a:cubicBezTo>
                <a:cubicBezTo>
                  <a:pt x="247621" y="569172"/>
                  <a:pt x="260956" y="574887"/>
                  <a:pt x="287626" y="574887"/>
                </a:cubicBezTo>
                <a:cubicBezTo>
                  <a:pt x="314296" y="574887"/>
                  <a:pt x="327631" y="574887"/>
                  <a:pt x="354301" y="574887"/>
                </a:cubicBezTo>
                <a:cubicBezTo>
                  <a:pt x="380971" y="574887"/>
                  <a:pt x="392401" y="574887"/>
                  <a:pt x="420976" y="574887"/>
                </a:cubicBezTo>
                <a:cubicBezTo>
                  <a:pt x="449551" y="574887"/>
                  <a:pt x="468601" y="574887"/>
                  <a:pt x="497176" y="574887"/>
                </a:cubicBezTo>
                <a:cubicBezTo>
                  <a:pt x="525751" y="574887"/>
                  <a:pt x="531466" y="578697"/>
                  <a:pt x="563851" y="574887"/>
                </a:cubicBezTo>
                <a:cubicBezTo>
                  <a:pt x="596236" y="571077"/>
                  <a:pt x="626716" y="559647"/>
                  <a:pt x="659101" y="555837"/>
                </a:cubicBezTo>
                <a:cubicBezTo>
                  <a:pt x="691486" y="552027"/>
                  <a:pt x="697201" y="555837"/>
                  <a:pt x="725776" y="555837"/>
                </a:cubicBezTo>
                <a:cubicBezTo>
                  <a:pt x="754351" y="555837"/>
                  <a:pt x="773401" y="552027"/>
                  <a:pt x="801976" y="555837"/>
                </a:cubicBezTo>
                <a:cubicBezTo>
                  <a:pt x="830551" y="559647"/>
                  <a:pt x="841981" y="567267"/>
                  <a:pt x="868651" y="574887"/>
                </a:cubicBezTo>
                <a:cubicBezTo>
                  <a:pt x="895321" y="582507"/>
                  <a:pt x="906751" y="588222"/>
                  <a:pt x="935326" y="593937"/>
                </a:cubicBezTo>
                <a:cubicBezTo>
                  <a:pt x="963901" y="599652"/>
                  <a:pt x="982951" y="601557"/>
                  <a:pt x="1011526" y="603462"/>
                </a:cubicBezTo>
                <a:cubicBezTo>
                  <a:pt x="1040101" y="605367"/>
                  <a:pt x="1051531" y="601557"/>
                  <a:pt x="1078201" y="603462"/>
                </a:cubicBezTo>
                <a:cubicBezTo>
                  <a:pt x="1104871" y="605367"/>
                  <a:pt x="1118206" y="611082"/>
                  <a:pt x="1144876" y="612987"/>
                </a:cubicBezTo>
                <a:cubicBezTo>
                  <a:pt x="1171546" y="614892"/>
                  <a:pt x="1184881" y="612987"/>
                  <a:pt x="1211551" y="612987"/>
                </a:cubicBezTo>
                <a:cubicBezTo>
                  <a:pt x="1238221" y="612987"/>
                  <a:pt x="1251556" y="612987"/>
                  <a:pt x="1278226" y="612987"/>
                </a:cubicBezTo>
                <a:cubicBezTo>
                  <a:pt x="1304896" y="612987"/>
                  <a:pt x="1318231" y="612987"/>
                  <a:pt x="1344901" y="612987"/>
                </a:cubicBezTo>
                <a:cubicBezTo>
                  <a:pt x="1371571" y="612987"/>
                  <a:pt x="1384906" y="612987"/>
                  <a:pt x="1411576" y="612987"/>
                </a:cubicBezTo>
                <a:cubicBezTo>
                  <a:pt x="1438246" y="612987"/>
                  <a:pt x="1451581" y="612987"/>
                  <a:pt x="1478251" y="612987"/>
                </a:cubicBezTo>
                <a:cubicBezTo>
                  <a:pt x="1504921" y="612987"/>
                  <a:pt x="1518256" y="612987"/>
                  <a:pt x="1544926" y="612987"/>
                </a:cubicBezTo>
                <a:cubicBezTo>
                  <a:pt x="1571596" y="612987"/>
                  <a:pt x="1584931" y="612987"/>
                  <a:pt x="1611601" y="612987"/>
                </a:cubicBezTo>
                <a:cubicBezTo>
                  <a:pt x="1638271" y="612987"/>
                  <a:pt x="1651606" y="612987"/>
                  <a:pt x="1678276" y="612987"/>
                </a:cubicBezTo>
                <a:cubicBezTo>
                  <a:pt x="1704946" y="612987"/>
                  <a:pt x="1718281" y="614892"/>
                  <a:pt x="1744951" y="612987"/>
                </a:cubicBezTo>
                <a:cubicBezTo>
                  <a:pt x="1771621" y="611082"/>
                  <a:pt x="1784956" y="605367"/>
                  <a:pt x="1811626" y="603462"/>
                </a:cubicBezTo>
                <a:cubicBezTo>
                  <a:pt x="1838296" y="601557"/>
                  <a:pt x="1866236" y="603462"/>
                  <a:pt x="1878301" y="603462"/>
                </a:cubicBezTo>
              </a:path>
            </a:pathLst>
          </a:custGeom>
          <a:solidFill>
            <a:srgbClr val="FFFF00">
              <a:alpha val="34000"/>
            </a:srgbClr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>
            <a:off x="6885305" y="3519805"/>
            <a:ext cx="2345055" cy="1292225"/>
          </a:xfrm>
          <a:custGeom>
            <a:avLst/>
            <a:gdLst>
              <a:gd name="connisteX0" fmla="*/ 38860 w 2345113"/>
              <a:gd name="connsiteY0" fmla="*/ 58570 h 1378226"/>
              <a:gd name="connisteX1" fmla="*/ 3935 w 2345113"/>
              <a:gd name="connsiteY1" fmla="*/ 127785 h 1378226"/>
              <a:gd name="connisteX2" fmla="*/ 3935 w 2345113"/>
              <a:gd name="connsiteY2" fmla="*/ 214145 h 1378226"/>
              <a:gd name="connisteX3" fmla="*/ 21080 w 2345113"/>
              <a:gd name="connsiteY3" fmla="*/ 283360 h 1378226"/>
              <a:gd name="connisteX4" fmla="*/ 90295 w 2345113"/>
              <a:gd name="connsiteY4" fmla="*/ 369720 h 1378226"/>
              <a:gd name="connisteX5" fmla="*/ 125220 w 2345113"/>
              <a:gd name="connsiteY5" fmla="*/ 439570 h 1378226"/>
              <a:gd name="connisteX6" fmla="*/ 125220 w 2345113"/>
              <a:gd name="connsiteY6" fmla="*/ 508785 h 1378226"/>
              <a:gd name="connisteX7" fmla="*/ 194435 w 2345113"/>
              <a:gd name="connsiteY7" fmla="*/ 560220 h 1378226"/>
              <a:gd name="connisteX8" fmla="*/ 263650 w 2345113"/>
              <a:gd name="connsiteY8" fmla="*/ 525930 h 1378226"/>
              <a:gd name="connisteX9" fmla="*/ 350010 w 2345113"/>
              <a:gd name="connsiteY9" fmla="*/ 508785 h 1378226"/>
              <a:gd name="connisteX10" fmla="*/ 419860 w 2345113"/>
              <a:gd name="connsiteY10" fmla="*/ 578000 h 1378226"/>
              <a:gd name="connisteX11" fmla="*/ 454150 w 2345113"/>
              <a:gd name="connsiteY11" fmla="*/ 647215 h 1378226"/>
              <a:gd name="connisteX12" fmla="*/ 471295 w 2345113"/>
              <a:gd name="connsiteY12" fmla="*/ 716430 h 1378226"/>
              <a:gd name="connisteX13" fmla="*/ 471295 w 2345113"/>
              <a:gd name="connsiteY13" fmla="*/ 802790 h 1378226"/>
              <a:gd name="connisteX14" fmla="*/ 419860 w 2345113"/>
              <a:gd name="connsiteY14" fmla="*/ 872005 h 1378226"/>
              <a:gd name="connisteX15" fmla="*/ 419860 w 2345113"/>
              <a:gd name="connsiteY15" fmla="*/ 959000 h 1378226"/>
              <a:gd name="connisteX16" fmla="*/ 419860 w 2345113"/>
              <a:gd name="connsiteY16" fmla="*/ 1028215 h 1378226"/>
              <a:gd name="connisteX17" fmla="*/ 350010 w 2345113"/>
              <a:gd name="connsiteY17" fmla="*/ 1114575 h 1378226"/>
              <a:gd name="connisteX18" fmla="*/ 332865 w 2345113"/>
              <a:gd name="connsiteY18" fmla="*/ 1183790 h 1378226"/>
              <a:gd name="connisteX19" fmla="*/ 332865 w 2345113"/>
              <a:gd name="connsiteY19" fmla="*/ 1270785 h 1378226"/>
              <a:gd name="connisteX20" fmla="*/ 315720 w 2345113"/>
              <a:gd name="connsiteY20" fmla="*/ 1340000 h 1378226"/>
              <a:gd name="connisteX21" fmla="*/ 384935 w 2345113"/>
              <a:gd name="connsiteY21" fmla="*/ 1374290 h 1378226"/>
              <a:gd name="connisteX22" fmla="*/ 489075 w 2345113"/>
              <a:gd name="connsiteY22" fmla="*/ 1374290 h 1378226"/>
              <a:gd name="connisteX23" fmla="*/ 558290 w 2345113"/>
              <a:gd name="connsiteY23" fmla="*/ 1357145 h 1378226"/>
              <a:gd name="connisteX24" fmla="*/ 644650 w 2345113"/>
              <a:gd name="connsiteY24" fmla="*/ 1357145 h 1378226"/>
              <a:gd name="connisteX25" fmla="*/ 713865 w 2345113"/>
              <a:gd name="connsiteY25" fmla="*/ 1340000 h 1378226"/>
              <a:gd name="connisteX26" fmla="*/ 765935 w 2345113"/>
              <a:gd name="connsiteY26" fmla="*/ 1270785 h 1378226"/>
              <a:gd name="connisteX27" fmla="*/ 835150 w 2345113"/>
              <a:gd name="connsiteY27" fmla="*/ 1235860 h 1378226"/>
              <a:gd name="connisteX28" fmla="*/ 904365 w 2345113"/>
              <a:gd name="connsiteY28" fmla="*/ 1166645 h 1378226"/>
              <a:gd name="connisteX29" fmla="*/ 973580 w 2345113"/>
              <a:gd name="connsiteY29" fmla="*/ 1114575 h 1378226"/>
              <a:gd name="connisteX30" fmla="*/ 1042795 w 2345113"/>
              <a:gd name="connsiteY30" fmla="*/ 1062505 h 1378226"/>
              <a:gd name="connisteX31" fmla="*/ 1112010 w 2345113"/>
              <a:gd name="connsiteY31" fmla="*/ 1045360 h 1378226"/>
              <a:gd name="connisteX32" fmla="*/ 1181860 w 2345113"/>
              <a:gd name="connsiteY32" fmla="*/ 1062505 h 1378226"/>
              <a:gd name="connisteX33" fmla="*/ 1268220 w 2345113"/>
              <a:gd name="connsiteY33" fmla="*/ 1062505 h 1378226"/>
              <a:gd name="connisteX34" fmla="*/ 1372360 w 2345113"/>
              <a:gd name="connsiteY34" fmla="*/ 1062505 h 1378226"/>
              <a:gd name="connisteX35" fmla="*/ 1441575 w 2345113"/>
              <a:gd name="connsiteY35" fmla="*/ 1062505 h 1378226"/>
              <a:gd name="connisteX36" fmla="*/ 1527935 w 2345113"/>
              <a:gd name="connsiteY36" fmla="*/ 1045360 h 1378226"/>
              <a:gd name="connisteX37" fmla="*/ 1597150 w 2345113"/>
              <a:gd name="connsiteY37" fmla="*/ 1011070 h 1378226"/>
              <a:gd name="connisteX38" fmla="*/ 1666365 w 2345113"/>
              <a:gd name="connsiteY38" fmla="*/ 941220 h 1378226"/>
              <a:gd name="connisteX39" fmla="*/ 1753360 w 2345113"/>
              <a:gd name="connsiteY39" fmla="*/ 924075 h 1378226"/>
              <a:gd name="connisteX40" fmla="*/ 1787650 w 2345113"/>
              <a:gd name="connsiteY40" fmla="*/ 854860 h 1378226"/>
              <a:gd name="connisteX41" fmla="*/ 1856865 w 2345113"/>
              <a:gd name="connsiteY41" fmla="*/ 750720 h 1378226"/>
              <a:gd name="connisteX42" fmla="*/ 1891790 w 2345113"/>
              <a:gd name="connsiteY42" fmla="*/ 681505 h 1378226"/>
              <a:gd name="connisteX43" fmla="*/ 1891790 w 2345113"/>
              <a:gd name="connsiteY43" fmla="*/ 612290 h 1378226"/>
              <a:gd name="connisteX44" fmla="*/ 1961005 w 2345113"/>
              <a:gd name="connsiteY44" fmla="*/ 543075 h 1378226"/>
              <a:gd name="connisteX45" fmla="*/ 2030220 w 2345113"/>
              <a:gd name="connsiteY45" fmla="*/ 473860 h 1378226"/>
              <a:gd name="connisteX46" fmla="*/ 2151505 w 2345113"/>
              <a:gd name="connsiteY46" fmla="*/ 387500 h 1378226"/>
              <a:gd name="connisteX47" fmla="*/ 2220720 w 2345113"/>
              <a:gd name="connsiteY47" fmla="*/ 300505 h 1378226"/>
              <a:gd name="connisteX48" fmla="*/ 2289935 w 2345113"/>
              <a:gd name="connsiteY48" fmla="*/ 249070 h 1378226"/>
              <a:gd name="connisteX49" fmla="*/ 2324860 w 2345113"/>
              <a:gd name="connsiteY49" fmla="*/ 179220 h 1378226"/>
              <a:gd name="connisteX50" fmla="*/ 2342005 w 2345113"/>
              <a:gd name="connsiteY50" fmla="*/ 110005 h 1378226"/>
              <a:gd name="connisteX51" fmla="*/ 2272790 w 2345113"/>
              <a:gd name="connsiteY51" fmla="*/ 92860 h 1378226"/>
              <a:gd name="connisteX52" fmla="*/ 2203575 w 2345113"/>
              <a:gd name="connsiteY52" fmla="*/ 92860 h 1378226"/>
              <a:gd name="connisteX53" fmla="*/ 2082290 w 2345113"/>
              <a:gd name="connsiteY53" fmla="*/ 92860 h 1378226"/>
              <a:gd name="connisteX54" fmla="*/ 2013075 w 2345113"/>
              <a:gd name="connsiteY54" fmla="*/ 92860 h 1378226"/>
              <a:gd name="connisteX55" fmla="*/ 1908935 w 2345113"/>
              <a:gd name="connsiteY55" fmla="*/ 92860 h 1378226"/>
              <a:gd name="connisteX56" fmla="*/ 1804795 w 2345113"/>
              <a:gd name="connsiteY56" fmla="*/ 92860 h 1378226"/>
              <a:gd name="connisteX57" fmla="*/ 1735580 w 2345113"/>
              <a:gd name="connsiteY57" fmla="*/ 92860 h 1378226"/>
              <a:gd name="connisteX58" fmla="*/ 1666365 w 2345113"/>
              <a:gd name="connsiteY58" fmla="*/ 92860 h 1378226"/>
              <a:gd name="connisteX59" fmla="*/ 1597150 w 2345113"/>
              <a:gd name="connsiteY59" fmla="*/ 75715 h 1378226"/>
              <a:gd name="connisteX60" fmla="*/ 1493010 w 2345113"/>
              <a:gd name="connsiteY60" fmla="*/ 75715 h 1378226"/>
              <a:gd name="connisteX61" fmla="*/ 1423795 w 2345113"/>
              <a:gd name="connsiteY61" fmla="*/ 75715 h 1378226"/>
              <a:gd name="connisteX62" fmla="*/ 1354580 w 2345113"/>
              <a:gd name="connsiteY62" fmla="*/ 75715 h 1378226"/>
              <a:gd name="connisteX63" fmla="*/ 1268220 w 2345113"/>
              <a:gd name="connsiteY63" fmla="*/ 75715 h 1378226"/>
              <a:gd name="connisteX64" fmla="*/ 1199005 w 2345113"/>
              <a:gd name="connsiteY64" fmla="*/ 92860 h 1378226"/>
              <a:gd name="connisteX65" fmla="*/ 1112010 w 2345113"/>
              <a:gd name="connsiteY65" fmla="*/ 92860 h 1378226"/>
              <a:gd name="connisteX66" fmla="*/ 1042795 w 2345113"/>
              <a:gd name="connsiteY66" fmla="*/ 110005 h 1378226"/>
              <a:gd name="connisteX67" fmla="*/ 921510 w 2345113"/>
              <a:gd name="connsiteY67" fmla="*/ 110005 h 1378226"/>
              <a:gd name="connisteX68" fmla="*/ 852295 w 2345113"/>
              <a:gd name="connsiteY68" fmla="*/ 110005 h 1378226"/>
              <a:gd name="connisteX69" fmla="*/ 783080 w 2345113"/>
              <a:gd name="connsiteY69" fmla="*/ 110005 h 1378226"/>
              <a:gd name="connisteX70" fmla="*/ 696720 w 2345113"/>
              <a:gd name="connsiteY70" fmla="*/ 110005 h 1378226"/>
              <a:gd name="connisteX71" fmla="*/ 610360 w 2345113"/>
              <a:gd name="connsiteY71" fmla="*/ 110005 h 1378226"/>
              <a:gd name="connisteX72" fmla="*/ 506220 w 2345113"/>
              <a:gd name="connsiteY72" fmla="*/ 110005 h 1378226"/>
              <a:gd name="connisteX73" fmla="*/ 402080 w 2345113"/>
              <a:gd name="connsiteY73" fmla="*/ 110005 h 1378226"/>
              <a:gd name="connisteX74" fmla="*/ 332865 w 2345113"/>
              <a:gd name="connsiteY74" fmla="*/ 110005 h 1378226"/>
              <a:gd name="connisteX75" fmla="*/ 263650 w 2345113"/>
              <a:gd name="connsiteY75" fmla="*/ 92860 h 1378226"/>
              <a:gd name="connisteX76" fmla="*/ 194435 w 2345113"/>
              <a:gd name="connsiteY76" fmla="*/ 75715 h 1378226"/>
              <a:gd name="connisteX77" fmla="*/ 142365 w 2345113"/>
              <a:gd name="connsiteY77" fmla="*/ 6500 h 1378226"/>
              <a:gd name="connisteX78" fmla="*/ 56005 w 2345113"/>
              <a:gd name="connsiteY78" fmla="*/ 6500 h 137822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  <a:cxn ang="0">
                <a:pos x="connisteX73" y="connsiteY73"/>
              </a:cxn>
              <a:cxn ang="0">
                <a:pos x="connisteX74" y="connsiteY74"/>
              </a:cxn>
              <a:cxn ang="0">
                <a:pos x="connisteX75" y="connsiteY75"/>
              </a:cxn>
              <a:cxn ang="0">
                <a:pos x="connisteX76" y="connsiteY76"/>
              </a:cxn>
              <a:cxn ang="0">
                <a:pos x="connisteX77" y="connsiteY77"/>
              </a:cxn>
              <a:cxn ang="0">
                <a:pos x="connisteX78" y="connsiteY78"/>
              </a:cxn>
            </a:cxnLst>
            <a:rect l="l" t="t" r="r" b="b"/>
            <a:pathLst>
              <a:path w="2345113" h="1378227">
                <a:moveTo>
                  <a:pt x="38861" y="58571"/>
                </a:moveTo>
                <a:cubicBezTo>
                  <a:pt x="31876" y="70636"/>
                  <a:pt x="10921" y="96671"/>
                  <a:pt x="3936" y="127786"/>
                </a:cubicBezTo>
                <a:cubicBezTo>
                  <a:pt x="-3049" y="158901"/>
                  <a:pt x="761" y="183031"/>
                  <a:pt x="3936" y="214146"/>
                </a:cubicBezTo>
                <a:cubicBezTo>
                  <a:pt x="7111" y="245261"/>
                  <a:pt x="3936" y="252246"/>
                  <a:pt x="21081" y="283361"/>
                </a:cubicBezTo>
                <a:cubicBezTo>
                  <a:pt x="38226" y="314476"/>
                  <a:pt x="69341" y="338606"/>
                  <a:pt x="90296" y="369721"/>
                </a:cubicBezTo>
                <a:cubicBezTo>
                  <a:pt x="111251" y="400836"/>
                  <a:pt x="118236" y="411631"/>
                  <a:pt x="125221" y="439571"/>
                </a:cubicBezTo>
                <a:cubicBezTo>
                  <a:pt x="132206" y="467511"/>
                  <a:pt x="111251" y="484656"/>
                  <a:pt x="125221" y="508786"/>
                </a:cubicBezTo>
                <a:cubicBezTo>
                  <a:pt x="139191" y="532916"/>
                  <a:pt x="166496" y="557046"/>
                  <a:pt x="194436" y="560221"/>
                </a:cubicBezTo>
                <a:cubicBezTo>
                  <a:pt x="222376" y="563396"/>
                  <a:pt x="232536" y="536091"/>
                  <a:pt x="263651" y="525931"/>
                </a:cubicBezTo>
                <a:cubicBezTo>
                  <a:pt x="294766" y="515771"/>
                  <a:pt x="318896" y="498626"/>
                  <a:pt x="350011" y="508786"/>
                </a:cubicBezTo>
                <a:cubicBezTo>
                  <a:pt x="381126" y="518946"/>
                  <a:pt x="398906" y="550061"/>
                  <a:pt x="419861" y="578001"/>
                </a:cubicBezTo>
                <a:cubicBezTo>
                  <a:pt x="440816" y="605941"/>
                  <a:pt x="443991" y="619276"/>
                  <a:pt x="454151" y="647216"/>
                </a:cubicBezTo>
                <a:cubicBezTo>
                  <a:pt x="464311" y="675156"/>
                  <a:pt x="468121" y="685316"/>
                  <a:pt x="471296" y="716431"/>
                </a:cubicBezTo>
                <a:cubicBezTo>
                  <a:pt x="474471" y="747546"/>
                  <a:pt x="481456" y="771676"/>
                  <a:pt x="471296" y="802791"/>
                </a:cubicBezTo>
                <a:cubicBezTo>
                  <a:pt x="461136" y="833906"/>
                  <a:pt x="430021" y="840891"/>
                  <a:pt x="419861" y="872006"/>
                </a:cubicBezTo>
                <a:cubicBezTo>
                  <a:pt x="409701" y="903121"/>
                  <a:pt x="419861" y="927886"/>
                  <a:pt x="419861" y="959001"/>
                </a:cubicBezTo>
                <a:cubicBezTo>
                  <a:pt x="419861" y="990116"/>
                  <a:pt x="433831" y="997101"/>
                  <a:pt x="419861" y="1028216"/>
                </a:cubicBezTo>
                <a:cubicBezTo>
                  <a:pt x="405891" y="1059331"/>
                  <a:pt x="367156" y="1083461"/>
                  <a:pt x="350011" y="1114576"/>
                </a:cubicBezTo>
                <a:cubicBezTo>
                  <a:pt x="332866" y="1145691"/>
                  <a:pt x="336041" y="1152676"/>
                  <a:pt x="332866" y="1183791"/>
                </a:cubicBezTo>
                <a:cubicBezTo>
                  <a:pt x="329691" y="1214906"/>
                  <a:pt x="336041" y="1239671"/>
                  <a:pt x="332866" y="1270786"/>
                </a:cubicBezTo>
                <a:cubicBezTo>
                  <a:pt x="329691" y="1301901"/>
                  <a:pt x="305561" y="1319046"/>
                  <a:pt x="315721" y="1340001"/>
                </a:cubicBezTo>
                <a:cubicBezTo>
                  <a:pt x="325881" y="1360956"/>
                  <a:pt x="350011" y="1367306"/>
                  <a:pt x="384936" y="1374291"/>
                </a:cubicBezTo>
                <a:cubicBezTo>
                  <a:pt x="419861" y="1381276"/>
                  <a:pt x="454151" y="1377466"/>
                  <a:pt x="489076" y="1374291"/>
                </a:cubicBezTo>
                <a:cubicBezTo>
                  <a:pt x="524001" y="1371116"/>
                  <a:pt x="527176" y="1360321"/>
                  <a:pt x="558291" y="1357146"/>
                </a:cubicBezTo>
                <a:cubicBezTo>
                  <a:pt x="589406" y="1353971"/>
                  <a:pt x="613536" y="1360321"/>
                  <a:pt x="644651" y="1357146"/>
                </a:cubicBezTo>
                <a:cubicBezTo>
                  <a:pt x="675766" y="1353971"/>
                  <a:pt x="689736" y="1357146"/>
                  <a:pt x="713866" y="1340001"/>
                </a:cubicBezTo>
                <a:cubicBezTo>
                  <a:pt x="737996" y="1322856"/>
                  <a:pt x="741806" y="1291741"/>
                  <a:pt x="765936" y="1270786"/>
                </a:cubicBezTo>
                <a:cubicBezTo>
                  <a:pt x="790066" y="1249831"/>
                  <a:pt x="807211" y="1256816"/>
                  <a:pt x="835151" y="1235861"/>
                </a:cubicBezTo>
                <a:cubicBezTo>
                  <a:pt x="863091" y="1214906"/>
                  <a:pt x="876426" y="1190776"/>
                  <a:pt x="904366" y="1166646"/>
                </a:cubicBezTo>
                <a:cubicBezTo>
                  <a:pt x="932306" y="1142516"/>
                  <a:pt x="945641" y="1135531"/>
                  <a:pt x="973581" y="1114576"/>
                </a:cubicBezTo>
                <a:cubicBezTo>
                  <a:pt x="1001521" y="1093621"/>
                  <a:pt x="1014856" y="1076476"/>
                  <a:pt x="1042796" y="1062506"/>
                </a:cubicBezTo>
                <a:cubicBezTo>
                  <a:pt x="1070736" y="1048536"/>
                  <a:pt x="1084071" y="1045361"/>
                  <a:pt x="1112011" y="1045361"/>
                </a:cubicBezTo>
                <a:cubicBezTo>
                  <a:pt x="1139951" y="1045361"/>
                  <a:pt x="1150746" y="1059331"/>
                  <a:pt x="1181861" y="1062506"/>
                </a:cubicBezTo>
                <a:cubicBezTo>
                  <a:pt x="1212976" y="1065681"/>
                  <a:pt x="1230121" y="1062506"/>
                  <a:pt x="1268221" y="1062506"/>
                </a:cubicBezTo>
                <a:cubicBezTo>
                  <a:pt x="1306321" y="1062506"/>
                  <a:pt x="1337436" y="1062506"/>
                  <a:pt x="1372361" y="1062506"/>
                </a:cubicBezTo>
                <a:cubicBezTo>
                  <a:pt x="1407286" y="1062506"/>
                  <a:pt x="1410461" y="1065681"/>
                  <a:pt x="1441576" y="1062506"/>
                </a:cubicBezTo>
                <a:cubicBezTo>
                  <a:pt x="1472691" y="1059331"/>
                  <a:pt x="1496821" y="1055521"/>
                  <a:pt x="1527936" y="1045361"/>
                </a:cubicBezTo>
                <a:cubicBezTo>
                  <a:pt x="1559051" y="1035201"/>
                  <a:pt x="1569211" y="1032026"/>
                  <a:pt x="1597151" y="1011071"/>
                </a:cubicBezTo>
                <a:cubicBezTo>
                  <a:pt x="1625091" y="990116"/>
                  <a:pt x="1635251" y="958366"/>
                  <a:pt x="1666366" y="941221"/>
                </a:cubicBezTo>
                <a:cubicBezTo>
                  <a:pt x="1697481" y="924076"/>
                  <a:pt x="1729231" y="941221"/>
                  <a:pt x="1753361" y="924076"/>
                </a:cubicBezTo>
                <a:cubicBezTo>
                  <a:pt x="1777491" y="906931"/>
                  <a:pt x="1766696" y="889786"/>
                  <a:pt x="1787651" y="854861"/>
                </a:cubicBezTo>
                <a:cubicBezTo>
                  <a:pt x="1808606" y="819936"/>
                  <a:pt x="1835911" y="785646"/>
                  <a:pt x="1856866" y="750721"/>
                </a:cubicBezTo>
                <a:cubicBezTo>
                  <a:pt x="1877821" y="715796"/>
                  <a:pt x="1884806" y="709446"/>
                  <a:pt x="1891791" y="681506"/>
                </a:cubicBezTo>
                <a:cubicBezTo>
                  <a:pt x="1898776" y="653566"/>
                  <a:pt x="1877821" y="640231"/>
                  <a:pt x="1891791" y="612291"/>
                </a:cubicBezTo>
                <a:cubicBezTo>
                  <a:pt x="1905761" y="584351"/>
                  <a:pt x="1933066" y="571016"/>
                  <a:pt x="1961006" y="543076"/>
                </a:cubicBezTo>
                <a:cubicBezTo>
                  <a:pt x="1988946" y="515136"/>
                  <a:pt x="1992121" y="504976"/>
                  <a:pt x="2030221" y="473861"/>
                </a:cubicBezTo>
                <a:cubicBezTo>
                  <a:pt x="2068321" y="442746"/>
                  <a:pt x="2113406" y="422426"/>
                  <a:pt x="2151506" y="387501"/>
                </a:cubicBezTo>
                <a:cubicBezTo>
                  <a:pt x="2189606" y="352576"/>
                  <a:pt x="2192781" y="328446"/>
                  <a:pt x="2220721" y="300506"/>
                </a:cubicBezTo>
                <a:cubicBezTo>
                  <a:pt x="2248661" y="272566"/>
                  <a:pt x="2268981" y="273201"/>
                  <a:pt x="2289936" y="249071"/>
                </a:cubicBezTo>
                <a:cubicBezTo>
                  <a:pt x="2310891" y="224941"/>
                  <a:pt x="2314701" y="207161"/>
                  <a:pt x="2324861" y="179221"/>
                </a:cubicBezTo>
                <a:cubicBezTo>
                  <a:pt x="2335021" y="151281"/>
                  <a:pt x="2352166" y="127151"/>
                  <a:pt x="2342006" y="110006"/>
                </a:cubicBezTo>
                <a:cubicBezTo>
                  <a:pt x="2331846" y="92861"/>
                  <a:pt x="2300731" y="96036"/>
                  <a:pt x="2272791" y="92861"/>
                </a:cubicBezTo>
                <a:cubicBezTo>
                  <a:pt x="2244851" y="89686"/>
                  <a:pt x="2241676" y="92861"/>
                  <a:pt x="2203576" y="92861"/>
                </a:cubicBezTo>
                <a:cubicBezTo>
                  <a:pt x="2165476" y="92861"/>
                  <a:pt x="2120391" y="92861"/>
                  <a:pt x="2082291" y="92861"/>
                </a:cubicBezTo>
                <a:cubicBezTo>
                  <a:pt x="2044191" y="92861"/>
                  <a:pt x="2048001" y="92861"/>
                  <a:pt x="2013076" y="92861"/>
                </a:cubicBezTo>
                <a:cubicBezTo>
                  <a:pt x="1978151" y="92861"/>
                  <a:pt x="1950846" y="92861"/>
                  <a:pt x="1908936" y="92861"/>
                </a:cubicBezTo>
                <a:cubicBezTo>
                  <a:pt x="1867026" y="92861"/>
                  <a:pt x="1839721" y="92861"/>
                  <a:pt x="1804796" y="92861"/>
                </a:cubicBezTo>
                <a:cubicBezTo>
                  <a:pt x="1769871" y="92861"/>
                  <a:pt x="1763521" y="92861"/>
                  <a:pt x="1735581" y="92861"/>
                </a:cubicBezTo>
                <a:cubicBezTo>
                  <a:pt x="1707641" y="92861"/>
                  <a:pt x="1694306" y="96036"/>
                  <a:pt x="1666366" y="92861"/>
                </a:cubicBezTo>
                <a:cubicBezTo>
                  <a:pt x="1638426" y="89686"/>
                  <a:pt x="1632076" y="78891"/>
                  <a:pt x="1597151" y="75716"/>
                </a:cubicBezTo>
                <a:cubicBezTo>
                  <a:pt x="1562226" y="72541"/>
                  <a:pt x="1527936" y="75716"/>
                  <a:pt x="1493011" y="75716"/>
                </a:cubicBezTo>
                <a:cubicBezTo>
                  <a:pt x="1458086" y="75716"/>
                  <a:pt x="1451736" y="75716"/>
                  <a:pt x="1423796" y="75716"/>
                </a:cubicBezTo>
                <a:cubicBezTo>
                  <a:pt x="1395856" y="75716"/>
                  <a:pt x="1385696" y="75716"/>
                  <a:pt x="1354581" y="75716"/>
                </a:cubicBezTo>
                <a:cubicBezTo>
                  <a:pt x="1323466" y="75716"/>
                  <a:pt x="1299336" y="72541"/>
                  <a:pt x="1268221" y="75716"/>
                </a:cubicBezTo>
                <a:cubicBezTo>
                  <a:pt x="1237106" y="78891"/>
                  <a:pt x="1230121" y="89686"/>
                  <a:pt x="1199006" y="92861"/>
                </a:cubicBezTo>
                <a:cubicBezTo>
                  <a:pt x="1167891" y="96036"/>
                  <a:pt x="1143126" y="89686"/>
                  <a:pt x="1112011" y="92861"/>
                </a:cubicBezTo>
                <a:cubicBezTo>
                  <a:pt x="1080896" y="96036"/>
                  <a:pt x="1080896" y="106831"/>
                  <a:pt x="1042796" y="110006"/>
                </a:cubicBezTo>
                <a:cubicBezTo>
                  <a:pt x="1004696" y="113181"/>
                  <a:pt x="959611" y="110006"/>
                  <a:pt x="921511" y="110006"/>
                </a:cubicBezTo>
                <a:cubicBezTo>
                  <a:pt x="883411" y="110006"/>
                  <a:pt x="880236" y="110006"/>
                  <a:pt x="852296" y="110006"/>
                </a:cubicBezTo>
                <a:cubicBezTo>
                  <a:pt x="824356" y="110006"/>
                  <a:pt x="814196" y="110006"/>
                  <a:pt x="783081" y="110006"/>
                </a:cubicBezTo>
                <a:cubicBezTo>
                  <a:pt x="751966" y="110006"/>
                  <a:pt x="731011" y="110006"/>
                  <a:pt x="696721" y="110006"/>
                </a:cubicBezTo>
                <a:cubicBezTo>
                  <a:pt x="662431" y="110006"/>
                  <a:pt x="648461" y="110006"/>
                  <a:pt x="610361" y="110006"/>
                </a:cubicBezTo>
                <a:cubicBezTo>
                  <a:pt x="572261" y="110006"/>
                  <a:pt x="548131" y="110006"/>
                  <a:pt x="506221" y="110006"/>
                </a:cubicBezTo>
                <a:cubicBezTo>
                  <a:pt x="464311" y="110006"/>
                  <a:pt x="437006" y="110006"/>
                  <a:pt x="402081" y="110006"/>
                </a:cubicBezTo>
                <a:cubicBezTo>
                  <a:pt x="367156" y="110006"/>
                  <a:pt x="360806" y="113181"/>
                  <a:pt x="332866" y="110006"/>
                </a:cubicBezTo>
                <a:cubicBezTo>
                  <a:pt x="304926" y="106831"/>
                  <a:pt x="291591" y="99846"/>
                  <a:pt x="263651" y="92861"/>
                </a:cubicBezTo>
                <a:cubicBezTo>
                  <a:pt x="235711" y="85876"/>
                  <a:pt x="218566" y="92861"/>
                  <a:pt x="194436" y="75716"/>
                </a:cubicBezTo>
                <a:cubicBezTo>
                  <a:pt x="170306" y="58571"/>
                  <a:pt x="170306" y="20471"/>
                  <a:pt x="142366" y="6501"/>
                </a:cubicBezTo>
                <a:cubicBezTo>
                  <a:pt x="114426" y="-7469"/>
                  <a:pt x="72516" y="5231"/>
                  <a:pt x="56006" y="6501"/>
                </a:cubicBezTo>
              </a:path>
            </a:pathLst>
          </a:custGeom>
          <a:solidFill>
            <a:srgbClr val="FDF731">
              <a:alpha val="34000"/>
            </a:srgb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014970" y="6273165"/>
            <a:ext cx="5886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/>
              <a:t>计划选址</a:t>
            </a:r>
            <a:r>
              <a:rPr lang="en-US" altLang="zh-CN" sz="800"/>
              <a:t>1</a:t>
            </a:r>
            <a:endParaRPr lang="en-US" altLang="zh-CN" sz="800"/>
          </a:p>
        </p:txBody>
      </p:sp>
      <p:cxnSp>
        <p:nvCxnSpPr>
          <p:cNvPr id="8" name="直接箭头连接符 7"/>
          <p:cNvCxnSpPr/>
          <p:nvPr/>
        </p:nvCxnSpPr>
        <p:spPr>
          <a:xfrm flipH="1" flipV="1">
            <a:off x="7557135" y="4322445"/>
            <a:ext cx="311785" cy="171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7510780" y="6373495"/>
            <a:ext cx="276860" cy="2139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800"/>
              <a:t>①</a:t>
            </a:r>
            <a:endParaRPr lang="zh-CN" sz="800"/>
          </a:p>
        </p:txBody>
      </p:sp>
      <p:sp>
        <p:nvSpPr>
          <p:cNvPr id="13" name="文本框 12"/>
          <p:cNvSpPr txBox="1"/>
          <p:nvPr/>
        </p:nvSpPr>
        <p:spPr>
          <a:xfrm>
            <a:off x="6400165" y="4398010"/>
            <a:ext cx="2768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/>
              <a:t>校址</a:t>
            </a:r>
            <a:endParaRPr lang="zh-CN" altLang="en-US" sz="800"/>
          </a:p>
        </p:txBody>
      </p:sp>
      <p:sp>
        <p:nvSpPr>
          <p:cNvPr id="2" name="文本框 1"/>
          <p:cNvSpPr txBox="1"/>
          <p:nvPr/>
        </p:nvSpPr>
        <p:spPr>
          <a:xfrm>
            <a:off x="1761490" y="6118860"/>
            <a:ext cx="523684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https://j.map.baidu.com/lnpK-</a:t>
            </a:r>
            <a:endParaRPr lang="zh-CN" altLang="en-US"/>
          </a:p>
          <a:p>
            <a:r>
              <a:rPr lang="zh-CN" altLang="en-US"/>
              <a:t>改成</a:t>
            </a:r>
            <a:r>
              <a:rPr lang="en-US" altLang="zh-CN"/>
              <a:t>4</a:t>
            </a:r>
            <a:r>
              <a:rPr lang="zh-CN" altLang="en-US"/>
              <a:t>次修改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600" y="406400"/>
            <a:ext cx="11988800" cy="57023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091045" y="3930650"/>
            <a:ext cx="70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拆迁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695315" y="4366895"/>
            <a:ext cx="7048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选不到址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241165" y="5012055"/>
            <a:ext cx="2768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/>
              <a:t>校址</a:t>
            </a:r>
            <a:endParaRPr lang="zh-CN" altLang="en-US" sz="800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2030" y="34290"/>
            <a:ext cx="10644505" cy="596519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091045" y="3930650"/>
            <a:ext cx="70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拆迁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695315" y="4366895"/>
            <a:ext cx="7048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选不到址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241165" y="5012055"/>
            <a:ext cx="27686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"/>
              <a:t>校址</a:t>
            </a:r>
            <a:endParaRPr lang="zh-CN" altLang="en-US" sz="800"/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0725" y="169545"/>
            <a:ext cx="10750550" cy="6007100"/>
          </a:xfrm>
          <a:prstGeom prst="rect">
            <a:avLst/>
          </a:prstGeom>
        </p:spPr>
      </p:pic>
      <p:sp>
        <p:nvSpPr>
          <p:cNvPr id="6" name="任意多边形 5"/>
          <p:cNvSpPr/>
          <p:nvPr/>
        </p:nvSpPr>
        <p:spPr>
          <a:xfrm>
            <a:off x="7289165" y="622300"/>
            <a:ext cx="699770" cy="2922905"/>
          </a:xfrm>
          <a:custGeom>
            <a:avLst/>
            <a:gdLst>
              <a:gd name="connisteX0" fmla="*/ 614115 w 699933"/>
              <a:gd name="connsiteY0" fmla="*/ 27526 h 2923126"/>
              <a:gd name="connisteX1" fmla="*/ 690315 w 699933"/>
              <a:gd name="connsiteY1" fmla="*/ 2126 h 2923126"/>
              <a:gd name="connisteX2" fmla="*/ 690315 w 699933"/>
              <a:gd name="connsiteY2" fmla="*/ 78326 h 2923126"/>
              <a:gd name="connisteX3" fmla="*/ 639515 w 699933"/>
              <a:gd name="connsiteY3" fmla="*/ 179926 h 2923126"/>
              <a:gd name="connisteX4" fmla="*/ 614115 w 699933"/>
              <a:gd name="connsiteY4" fmla="*/ 256126 h 2923126"/>
              <a:gd name="connisteX5" fmla="*/ 588715 w 699933"/>
              <a:gd name="connsiteY5" fmla="*/ 332326 h 2923126"/>
              <a:gd name="connisteX6" fmla="*/ 588715 w 699933"/>
              <a:gd name="connsiteY6" fmla="*/ 408526 h 2923126"/>
              <a:gd name="connisteX7" fmla="*/ 588715 w 699933"/>
              <a:gd name="connsiteY7" fmla="*/ 484726 h 2923126"/>
              <a:gd name="connisteX8" fmla="*/ 563315 w 699933"/>
              <a:gd name="connsiteY8" fmla="*/ 560926 h 2923126"/>
              <a:gd name="connisteX9" fmla="*/ 487115 w 699933"/>
              <a:gd name="connsiteY9" fmla="*/ 637126 h 2923126"/>
              <a:gd name="connisteX10" fmla="*/ 436315 w 699933"/>
              <a:gd name="connsiteY10" fmla="*/ 713326 h 2923126"/>
              <a:gd name="connisteX11" fmla="*/ 436315 w 699933"/>
              <a:gd name="connsiteY11" fmla="*/ 789526 h 2923126"/>
              <a:gd name="connisteX12" fmla="*/ 436315 w 699933"/>
              <a:gd name="connsiteY12" fmla="*/ 865726 h 2923126"/>
              <a:gd name="connisteX13" fmla="*/ 436315 w 699933"/>
              <a:gd name="connsiteY13" fmla="*/ 941926 h 2923126"/>
              <a:gd name="connisteX14" fmla="*/ 410915 w 699933"/>
              <a:gd name="connsiteY14" fmla="*/ 1018126 h 2923126"/>
              <a:gd name="connisteX15" fmla="*/ 410915 w 699933"/>
              <a:gd name="connsiteY15" fmla="*/ 1094326 h 2923126"/>
              <a:gd name="connisteX16" fmla="*/ 334715 w 699933"/>
              <a:gd name="connsiteY16" fmla="*/ 1170526 h 2923126"/>
              <a:gd name="connisteX17" fmla="*/ 309315 w 699933"/>
              <a:gd name="connsiteY17" fmla="*/ 1246726 h 2923126"/>
              <a:gd name="connisteX18" fmla="*/ 258515 w 699933"/>
              <a:gd name="connsiteY18" fmla="*/ 1348326 h 2923126"/>
              <a:gd name="connisteX19" fmla="*/ 207715 w 699933"/>
              <a:gd name="connsiteY19" fmla="*/ 1424526 h 2923126"/>
              <a:gd name="connisteX20" fmla="*/ 182315 w 699933"/>
              <a:gd name="connsiteY20" fmla="*/ 1500726 h 2923126"/>
              <a:gd name="connisteX21" fmla="*/ 182315 w 699933"/>
              <a:gd name="connsiteY21" fmla="*/ 1576926 h 2923126"/>
              <a:gd name="connisteX22" fmla="*/ 131515 w 699933"/>
              <a:gd name="connsiteY22" fmla="*/ 1653126 h 2923126"/>
              <a:gd name="connisteX23" fmla="*/ 80715 w 699933"/>
              <a:gd name="connsiteY23" fmla="*/ 1729326 h 2923126"/>
              <a:gd name="connisteX24" fmla="*/ 80715 w 699933"/>
              <a:gd name="connsiteY24" fmla="*/ 1805526 h 2923126"/>
              <a:gd name="connisteX25" fmla="*/ 55315 w 699933"/>
              <a:gd name="connsiteY25" fmla="*/ 1881726 h 2923126"/>
              <a:gd name="connisteX26" fmla="*/ 55315 w 699933"/>
              <a:gd name="connsiteY26" fmla="*/ 1957926 h 2923126"/>
              <a:gd name="connisteX27" fmla="*/ 55315 w 699933"/>
              <a:gd name="connsiteY27" fmla="*/ 2034126 h 2923126"/>
              <a:gd name="connisteX28" fmla="*/ 55315 w 699933"/>
              <a:gd name="connsiteY28" fmla="*/ 2110326 h 2923126"/>
              <a:gd name="connisteX29" fmla="*/ 55315 w 699933"/>
              <a:gd name="connsiteY29" fmla="*/ 2186526 h 2923126"/>
              <a:gd name="connisteX30" fmla="*/ 55315 w 699933"/>
              <a:gd name="connsiteY30" fmla="*/ 2262726 h 2923126"/>
              <a:gd name="connisteX31" fmla="*/ 55315 w 699933"/>
              <a:gd name="connsiteY31" fmla="*/ 2338926 h 2923126"/>
              <a:gd name="connisteX32" fmla="*/ 131515 w 699933"/>
              <a:gd name="connsiteY32" fmla="*/ 2415126 h 2923126"/>
              <a:gd name="connisteX33" fmla="*/ 80715 w 699933"/>
              <a:gd name="connsiteY33" fmla="*/ 2516726 h 2923126"/>
              <a:gd name="connisteX34" fmla="*/ 55315 w 699933"/>
              <a:gd name="connsiteY34" fmla="*/ 2592926 h 2923126"/>
              <a:gd name="connisteX35" fmla="*/ 4515 w 699933"/>
              <a:gd name="connsiteY35" fmla="*/ 2694526 h 2923126"/>
              <a:gd name="connisteX36" fmla="*/ 4515 w 699933"/>
              <a:gd name="connsiteY36" fmla="*/ 2770726 h 2923126"/>
              <a:gd name="connisteX37" fmla="*/ 4515 w 699933"/>
              <a:gd name="connsiteY37" fmla="*/ 2846926 h 2923126"/>
              <a:gd name="connisteX38" fmla="*/ 4515 w 699933"/>
              <a:gd name="connsiteY38" fmla="*/ 2923126 h 292312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</a:cxnLst>
            <a:rect l="l" t="t" r="r" b="b"/>
            <a:pathLst>
              <a:path w="699934" h="2923126">
                <a:moveTo>
                  <a:pt x="614116" y="27526"/>
                </a:moveTo>
                <a:cubicBezTo>
                  <a:pt x="629356" y="21176"/>
                  <a:pt x="675076" y="-8034"/>
                  <a:pt x="690316" y="2126"/>
                </a:cubicBezTo>
                <a:cubicBezTo>
                  <a:pt x="705556" y="12286"/>
                  <a:pt x="700476" y="42766"/>
                  <a:pt x="690316" y="78326"/>
                </a:cubicBezTo>
                <a:cubicBezTo>
                  <a:pt x="680156" y="113886"/>
                  <a:pt x="654756" y="144366"/>
                  <a:pt x="639516" y="179926"/>
                </a:cubicBezTo>
                <a:cubicBezTo>
                  <a:pt x="624276" y="215486"/>
                  <a:pt x="624276" y="225646"/>
                  <a:pt x="614116" y="256126"/>
                </a:cubicBezTo>
                <a:cubicBezTo>
                  <a:pt x="603956" y="286606"/>
                  <a:pt x="593796" y="301846"/>
                  <a:pt x="588716" y="332326"/>
                </a:cubicBezTo>
                <a:cubicBezTo>
                  <a:pt x="583636" y="362806"/>
                  <a:pt x="588716" y="378046"/>
                  <a:pt x="588716" y="408526"/>
                </a:cubicBezTo>
                <a:cubicBezTo>
                  <a:pt x="588716" y="439006"/>
                  <a:pt x="593796" y="454246"/>
                  <a:pt x="588716" y="484726"/>
                </a:cubicBezTo>
                <a:cubicBezTo>
                  <a:pt x="583636" y="515206"/>
                  <a:pt x="583636" y="530446"/>
                  <a:pt x="563316" y="560926"/>
                </a:cubicBezTo>
                <a:cubicBezTo>
                  <a:pt x="542996" y="591406"/>
                  <a:pt x="512516" y="606646"/>
                  <a:pt x="487116" y="637126"/>
                </a:cubicBezTo>
                <a:cubicBezTo>
                  <a:pt x="461716" y="667606"/>
                  <a:pt x="446476" y="682846"/>
                  <a:pt x="436316" y="713326"/>
                </a:cubicBezTo>
                <a:cubicBezTo>
                  <a:pt x="426156" y="743806"/>
                  <a:pt x="436316" y="759046"/>
                  <a:pt x="436316" y="789526"/>
                </a:cubicBezTo>
                <a:cubicBezTo>
                  <a:pt x="436316" y="820006"/>
                  <a:pt x="436316" y="835246"/>
                  <a:pt x="436316" y="865726"/>
                </a:cubicBezTo>
                <a:cubicBezTo>
                  <a:pt x="436316" y="896206"/>
                  <a:pt x="441396" y="911446"/>
                  <a:pt x="436316" y="941926"/>
                </a:cubicBezTo>
                <a:cubicBezTo>
                  <a:pt x="431236" y="972406"/>
                  <a:pt x="415996" y="987646"/>
                  <a:pt x="410916" y="1018126"/>
                </a:cubicBezTo>
                <a:cubicBezTo>
                  <a:pt x="405836" y="1048606"/>
                  <a:pt x="426156" y="1063846"/>
                  <a:pt x="410916" y="1094326"/>
                </a:cubicBezTo>
                <a:cubicBezTo>
                  <a:pt x="395676" y="1124806"/>
                  <a:pt x="355036" y="1140046"/>
                  <a:pt x="334716" y="1170526"/>
                </a:cubicBezTo>
                <a:cubicBezTo>
                  <a:pt x="314396" y="1201006"/>
                  <a:pt x="324556" y="1211166"/>
                  <a:pt x="309316" y="1246726"/>
                </a:cubicBezTo>
                <a:cubicBezTo>
                  <a:pt x="294076" y="1282286"/>
                  <a:pt x="278836" y="1312766"/>
                  <a:pt x="258516" y="1348326"/>
                </a:cubicBezTo>
                <a:cubicBezTo>
                  <a:pt x="238196" y="1383886"/>
                  <a:pt x="222956" y="1394046"/>
                  <a:pt x="207716" y="1424526"/>
                </a:cubicBezTo>
                <a:cubicBezTo>
                  <a:pt x="192476" y="1455006"/>
                  <a:pt x="187396" y="1470246"/>
                  <a:pt x="182316" y="1500726"/>
                </a:cubicBezTo>
                <a:cubicBezTo>
                  <a:pt x="177236" y="1531206"/>
                  <a:pt x="192476" y="1546446"/>
                  <a:pt x="182316" y="1576926"/>
                </a:cubicBezTo>
                <a:cubicBezTo>
                  <a:pt x="172156" y="1607406"/>
                  <a:pt x="151836" y="1622646"/>
                  <a:pt x="131516" y="1653126"/>
                </a:cubicBezTo>
                <a:cubicBezTo>
                  <a:pt x="111196" y="1683606"/>
                  <a:pt x="90876" y="1698846"/>
                  <a:pt x="80716" y="1729326"/>
                </a:cubicBezTo>
                <a:cubicBezTo>
                  <a:pt x="70556" y="1759806"/>
                  <a:pt x="85796" y="1775046"/>
                  <a:pt x="80716" y="1805526"/>
                </a:cubicBezTo>
                <a:cubicBezTo>
                  <a:pt x="75636" y="1836006"/>
                  <a:pt x="60396" y="1851246"/>
                  <a:pt x="55316" y="1881726"/>
                </a:cubicBezTo>
                <a:cubicBezTo>
                  <a:pt x="50236" y="1912206"/>
                  <a:pt x="55316" y="1927446"/>
                  <a:pt x="55316" y="1957926"/>
                </a:cubicBezTo>
                <a:cubicBezTo>
                  <a:pt x="55316" y="1988406"/>
                  <a:pt x="55316" y="2003646"/>
                  <a:pt x="55316" y="2034126"/>
                </a:cubicBezTo>
                <a:cubicBezTo>
                  <a:pt x="55316" y="2064606"/>
                  <a:pt x="55316" y="2079846"/>
                  <a:pt x="55316" y="2110326"/>
                </a:cubicBezTo>
                <a:cubicBezTo>
                  <a:pt x="55316" y="2140806"/>
                  <a:pt x="55316" y="2156046"/>
                  <a:pt x="55316" y="2186526"/>
                </a:cubicBezTo>
                <a:cubicBezTo>
                  <a:pt x="55316" y="2217006"/>
                  <a:pt x="55316" y="2232246"/>
                  <a:pt x="55316" y="2262726"/>
                </a:cubicBezTo>
                <a:cubicBezTo>
                  <a:pt x="55316" y="2293206"/>
                  <a:pt x="40076" y="2308446"/>
                  <a:pt x="55316" y="2338926"/>
                </a:cubicBezTo>
                <a:cubicBezTo>
                  <a:pt x="70556" y="2369406"/>
                  <a:pt x="126436" y="2379566"/>
                  <a:pt x="131516" y="2415126"/>
                </a:cubicBezTo>
                <a:cubicBezTo>
                  <a:pt x="136596" y="2450686"/>
                  <a:pt x="95956" y="2481166"/>
                  <a:pt x="80716" y="2516726"/>
                </a:cubicBezTo>
                <a:cubicBezTo>
                  <a:pt x="65476" y="2552286"/>
                  <a:pt x="70556" y="2557366"/>
                  <a:pt x="55316" y="2592926"/>
                </a:cubicBezTo>
                <a:cubicBezTo>
                  <a:pt x="40076" y="2628486"/>
                  <a:pt x="14676" y="2658966"/>
                  <a:pt x="4516" y="2694526"/>
                </a:cubicBezTo>
                <a:cubicBezTo>
                  <a:pt x="-5644" y="2730086"/>
                  <a:pt x="4516" y="2740246"/>
                  <a:pt x="4516" y="2770726"/>
                </a:cubicBezTo>
                <a:cubicBezTo>
                  <a:pt x="4516" y="2801206"/>
                  <a:pt x="4516" y="2816446"/>
                  <a:pt x="4516" y="2846926"/>
                </a:cubicBezTo>
                <a:cubicBezTo>
                  <a:pt x="4516" y="2877406"/>
                  <a:pt x="4516" y="2909156"/>
                  <a:pt x="4516" y="2923126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67640" y="6163945"/>
            <a:ext cx="112052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九中大门，只有一个正门，门前只有一条路，学生大多数不住在这里，往北几百米就去天伦城了，天伦城是十中的片区，很难守得住学生，往南选不到址，左边在没有点地方，基本就很被动了</a:t>
            </a:r>
            <a:r>
              <a:rPr lang="en-US" altLang="zh-CN"/>
              <a:t>...</a:t>
            </a:r>
            <a:r>
              <a:rPr lang="zh-CN" altLang="en-US"/>
              <a:t>大概这个意思吧</a:t>
            </a:r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559040" y="1665605"/>
            <a:ext cx="254000" cy="2540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7026910" y="1970405"/>
            <a:ext cx="633730" cy="43453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9850" y="434975"/>
            <a:ext cx="12331700" cy="59880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032250" y="6497320"/>
            <a:ext cx="42164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https://j.map.baidu.com/3z6K-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191455"/>
</p:tagLst>
</file>

<file path=ppt/tags/tag105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191455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20191455"/>
  <p:tag name="KSO_WM_TEMPLATE_THUMBS_INDEX" val="1、2、3、4、6、9、10、11、13、14、15"/>
  <p:tag name="KSO_WM_TEMPLATE_SUBCATEGORY" val="0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1455"/>
  <p:tag name="KSO_WM_SLIDE_LAYOUT" val="a_b"/>
  <p:tag name="KSO_WM_SLIDE_LAYOUT_CNT" val="1_1"/>
</p:tagLst>
</file>

<file path=ppt/tags/tag111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1455"/>
  <p:tag name="KSO_WM_SLIDE_LAYOUT" val="a_b"/>
  <p:tag name="KSO_WM_SLIDE_LAYOUT_CNT" val="1_1"/>
</p:tagLst>
</file>

<file path=ppt/tags/tag112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1455"/>
  <p:tag name="KSO_WM_SLIDE_LAYOUT" val="a_b"/>
  <p:tag name="KSO_WM_SLIDE_LAYOUT_CNT" val="1_1"/>
</p:tagLst>
</file>

<file path=ppt/tags/tag113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1455"/>
  <p:tag name="KSO_WM_SLIDE_LAYOUT" val="a_b"/>
  <p:tag name="KSO_WM_SLIDE_LAYOUT_CNT" val="1_1"/>
</p:tagLst>
</file>

<file path=ppt/tags/tag114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1455"/>
  <p:tag name="KSO_WM_SLIDE_LAYOUT" val="a_b"/>
  <p:tag name="KSO_WM_SLIDE_LAYOUT_CNT" val="1_1"/>
</p:tagLst>
</file>

<file path=ppt/tags/tag115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1455"/>
  <p:tag name="KSO_WM_SLIDE_LAYOUT" val="a_b"/>
  <p:tag name="KSO_WM_SLIDE_LAYOUT_CNT" val="1_1"/>
</p:tagLst>
</file>

<file path=ppt/tags/tag116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1455"/>
  <p:tag name="KSO_WM_SLIDE_LAYOUT" val="a_b"/>
  <p:tag name="KSO_WM_SLIDE_LAYOUT_CNT" val="1_1"/>
</p:tagLst>
</file>

<file path=ppt/tags/tag117.xml><?xml version="1.0" encoding="utf-8"?>
<p:tagLst xmlns:p="http://schemas.openxmlformats.org/presentationml/2006/main">
  <p:tag name="KSO_WM_BEAUTIFY_FLAG" val="#wm#"/>
  <p:tag name="KSO_WM_TEMPLATE_CATEGORY" val="custom"/>
  <p:tag name="KSO_WM_TEMPLATE_INDEX" val="20191455"/>
</p:tagLst>
</file>

<file path=ppt/tags/tag118.xml><?xml version="1.0" encoding="utf-8"?>
<p:tagLst xmlns:p="http://schemas.openxmlformats.org/presentationml/2006/main">
  <p:tag name="KSO_WM_BEAUTIFY_FLAG" val="#wm#"/>
  <p:tag name="KSO_WM_TEMPLATE_CATEGORY" val="custom"/>
  <p:tag name="KSO_WM_TEMPLATE_INDEX" val="20191455"/>
</p:tagLst>
</file>

<file path=ppt/tags/tag119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1455"/>
  <p:tag name="KSO_WM_SLIDE_LAYOUT" val="a_b"/>
  <p:tag name="KSO_WM_SLIDE_LAYOUT_CNT" val="1_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1455"/>
  <p:tag name="KSO_WM_SLIDE_LAYOUT" val="a_b"/>
  <p:tag name="KSO_WM_SLIDE_LAYOUT_CNT" val="1_1"/>
</p:tagLst>
</file>

<file path=ppt/tags/tag121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1455"/>
  <p:tag name="KSO_WM_SLIDE_LAYOUT" val="a_b"/>
  <p:tag name="KSO_WM_SLIDE_LAYOUT_CNT" val="1_1"/>
</p:tagLst>
</file>

<file path=ppt/tags/tag122.xml><?xml version="1.0" encoding="utf-8"?>
<p:tagLst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91455"/>
  <p:tag name="KSO_WM_SLIDE_LAYOUT" val="a_b"/>
  <p:tag name="KSO_WM_SLIDE_LAYOUT_CNT" val="1_1"/>
</p:tagLst>
</file>

<file path=ppt/tags/tag123.xml><?xml version="1.0" encoding="utf-8"?>
<p:tagLst xmlns:p="http://schemas.openxmlformats.org/presentationml/2006/main">
  <p:tag name="KSO_WM_BEAUTIFY_FLAG" val="#wm#"/>
  <p:tag name="KSO_WM_TEMPLATE_CATEGORY" val="custom"/>
  <p:tag name="KSO_WM_TEMPLATE_INDEX" val="20191455"/>
</p:tagLst>
</file>

<file path=ppt/tags/tag124.xml><?xml version="1.0" encoding="utf-8"?>
<p:tagLst xmlns:p="http://schemas.openxmlformats.org/presentationml/2006/main">
  <p:tag name="KSO_WM_BEAUTIFY_FLAG" val="#wm#"/>
  <p:tag name="KSO_WM_TEMPLATE_CATEGORY" val="custom"/>
  <p:tag name="KSO_WM_TEMPLATE_INDEX" val="20191455"/>
</p:tagLst>
</file>

<file path=ppt/tags/tag125.xml><?xml version="1.0" encoding="utf-8"?>
<p:tagLst xmlns:p="http://schemas.openxmlformats.org/presentationml/2006/main">
  <p:tag name="KSO_WM_BEAUTIFY_FLAG" val="#wm#"/>
  <p:tag name="KSO_WM_TEMPLATE_CATEGORY" val="custom"/>
  <p:tag name="KSO_WM_TEMPLATE_INDEX" val="20191455"/>
</p:tagLst>
</file>

<file path=ppt/tags/tag126.xml><?xml version="1.0" encoding="utf-8"?>
<p:tagLst xmlns:p="http://schemas.openxmlformats.org/presentationml/2006/main">
  <p:tag name="KSO_WM_BEAUTIFY_FLAG" val="#wm#"/>
  <p:tag name="KSO_WM_TEMPLATE_CATEGORY" val="custom"/>
  <p:tag name="KSO_WM_TEMPLATE_INDEX" val="20191455"/>
</p:tagLst>
</file>

<file path=ppt/tags/tag127.xml><?xml version="1.0" encoding="utf-8"?>
<p:tagLst xmlns:p="http://schemas.openxmlformats.org/presentationml/2006/main">
  <p:tag name="KSO_WM_BEAUTIFY_FLAG" val="#wm#"/>
  <p:tag name="KSO_WM_TEMPLATE_CATEGORY" val="custom"/>
  <p:tag name="KSO_WM_TEMPLATE_INDEX" val="20191455"/>
</p:tagLst>
</file>

<file path=ppt/tags/tag128.xml><?xml version="1.0" encoding="utf-8"?>
<p:tagLst xmlns:p="http://schemas.openxmlformats.org/presentationml/2006/main">
  <p:tag name="KSO_WM_BEAUTIFY_FLAG" val="#wm#"/>
  <p:tag name="KSO_WM_TEMPLATE_CATEGORY" val="custom"/>
  <p:tag name="KSO_WM_TEMPLATE_INDEX" val="20191455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1_Office 主题​​">
  <a:themeElements>
    <a:clrScheme name="20191455">
      <a:dk1>
        <a:srgbClr val="000000"/>
      </a:dk1>
      <a:lt1>
        <a:srgbClr val="FFFFFF"/>
      </a:lt1>
      <a:dk2>
        <a:srgbClr val="373C60"/>
      </a:dk2>
      <a:lt2>
        <a:srgbClr val="F0F0F0"/>
      </a:lt2>
      <a:accent1>
        <a:srgbClr val="373C60"/>
      </a:accent1>
      <a:accent2>
        <a:srgbClr val="868E9D"/>
      </a:accent2>
      <a:accent3>
        <a:srgbClr val="373C60"/>
      </a:accent3>
      <a:accent4>
        <a:srgbClr val="868E9D"/>
      </a:accent4>
      <a:accent5>
        <a:srgbClr val="373C60"/>
      </a:accent5>
      <a:accent6>
        <a:srgbClr val="868E9D"/>
      </a:accent6>
      <a:hlink>
        <a:srgbClr val="4472C4"/>
      </a:hlink>
      <a:folHlink>
        <a:srgbClr val="BFBFBF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1509</Words>
  <Application>WPS 演示</Application>
  <PresentationFormat>宽屏</PresentationFormat>
  <Paragraphs>200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仿宋</vt:lpstr>
      <vt:lpstr>楷体</vt:lpstr>
      <vt:lpstr>黑体</vt:lpstr>
      <vt:lpstr>Arial Unicode MS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pfzhang</cp:lastModifiedBy>
  <cp:revision>52</cp:revision>
  <dcterms:created xsi:type="dcterms:W3CDTF">2019-06-01T04:25:00Z</dcterms:created>
  <dcterms:modified xsi:type="dcterms:W3CDTF">2019-06-10T15:15:35Z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